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0"/>
  </p:notesMasterIdLst>
  <p:handoutMasterIdLst>
    <p:handoutMasterId r:id="rId11"/>
  </p:handoutMasterIdLst>
  <p:sldIdLst>
    <p:sldId id="285" r:id="rId5"/>
    <p:sldId id="286" r:id="rId6"/>
    <p:sldId id="289" r:id="rId7"/>
    <p:sldId id="290" r:id="rId8"/>
    <p:sldId id="288" r:id="rId9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3E5AA8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0"/>
  </p:normalViewPr>
  <p:slideViewPr>
    <p:cSldViewPr snapToObjects="1">
      <p:cViewPr varScale="1">
        <p:scale>
          <a:sx n="108" d="100"/>
          <a:sy n="108" d="100"/>
        </p:scale>
        <p:origin x="10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F40BB-9764-4F4F-849E-EFDFFE56354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7BAFA6-C00B-4E8A-B94A-947DDFEAC3E8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Root Cause Fixed: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169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FCFC8D1F-C93C-4F17-82C8-411AFC82E2C8}" type="parTrans" cxnId="{12C31D0D-5B33-4402-BDB4-5515F6D0838B}">
      <dgm:prSet/>
      <dgm:spPr/>
      <dgm:t>
        <a:bodyPr/>
        <a:lstStyle/>
        <a:p>
          <a:endParaRPr lang="en-GB"/>
        </a:p>
      </dgm:t>
    </dgm:pt>
    <dgm:pt modelId="{EED1AC25-4426-4745-B1C4-8DFACCD63F68}" type="sibTrans" cxnId="{12C31D0D-5B33-4402-BDB4-5515F6D0838B}">
      <dgm:prSet/>
      <dgm:spPr/>
      <dgm:t>
        <a:bodyPr/>
        <a:lstStyle/>
        <a:p>
          <a:endParaRPr lang="en-GB"/>
        </a:p>
      </dgm:t>
    </dgm:pt>
    <dgm:pt modelId="{28E61147-5CA6-4CD5-A300-A04AA75DE2E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CA Needed: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76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(-4)</a:t>
          </a:r>
        </a:p>
      </dgm:t>
    </dgm:pt>
    <dgm:pt modelId="{CBC644C3-AFC6-4EF5-A9BD-29594612D7AA}" type="parTrans" cxnId="{3AFC20B7-9665-4D37-8777-0BC39CB7098E}">
      <dgm:prSet/>
      <dgm:spPr/>
      <dgm:t>
        <a:bodyPr/>
        <a:lstStyle/>
        <a:p>
          <a:endParaRPr lang="en-GB"/>
        </a:p>
      </dgm:t>
    </dgm:pt>
    <dgm:pt modelId="{5ACBB86C-FB82-49D3-8413-2FB2CED331F1}" type="sibTrans" cxnId="{3AFC20B7-9665-4D37-8777-0BC39CB7098E}">
      <dgm:prSet/>
      <dgm:spPr/>
      <dgm:t>
        <a:bodyPr/>
        <a:lstStyle/>
        <a:p>
          <a:endParaRPr lang="en-GB"/>
        </a:p>
      </dgm:t>
    </dgm:pt>
    <dgm:pt modelId="{C3E538C2-FD03-4F06-A5A6-472049FC3AB0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New/Valid Contact Submitted: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45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(-4)</a:t>
          </a:r>
        </a:p>
      </dgm:t>
    </dgm:pt>
    <dgm:pt modelId="{BC3E5E56-4406-486D-8CB3-E1643BFE8F33}" type="parTrans" cxnId="{E6508C83-4471-4DD5-A51C-7B204A27B76B}">
      <dgm:prSet/>
      <dgm:spPr/>
      <dgm:t>
        <a:bodyPr/>
        <a:lstStyle/>
        <a:p>
          <a:endParaRPr lang="en-GB"/>
        </a:p>
      </dgm:t>
    </dgm:pt>
    <dgm:pt modelId="{1EE4D2A8-EE7E-438E-80E8-DE7C3D683952}" type="sibTrans" cxnId="{E6508C83-4471-4DD5-A51C-7B204A27B76B}">
      <dgm:prSet/>
      <dgm:spPr/>
      <dgm:t>
        <a:bodyPr/>
        <a:lstStyle/>
        <a:p>
          <a:endParaRPr lang="en-GB"/>
        </a:p>
      </dgm:t>
    </dgm:pt>
    <dgm:pt modelId="{D72D284E-FF8F-4E77-9519-EBA25B01A740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Shipper Notification Received: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31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1A7E5796-08AF-42DD-A488-775F3133972B}" type="parTrans" cxnId="{9E330B4F-E351-4357-9AB9-22D968D59B30}">
      <dgm:prSet/>
      <dgm:spPr/>
      <dgm:t>
        <a:bodyPr/>
        <a:lstStyle/>
        <a:p>
          <a:endParaRPr lang="en-GB"/>
        </a:p>
      </dgm:t>
    </dgm:pt>
    <dgm:pt modelId="{92E3A752-4B15-4FA8-97AC-500708793DED}" type="sibTrans" cxnId="{9E330B4F-E351-4357-9AB9-22D968D59B30}">
      <dgm:prSet/>
      <dgm:spPr/>
      <dgm:t>
        <a:bodyPr/>
        <a:lstStyle/>
        <a:p>
          <a:endParaRPr lang="en-GB"/>
        </a:p>
      </dgm:t>
    </dgm:pt>
    <dgm:pt modelId="{21DDEBC5-6A96-489F-9579-B6E52EEDFC50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CA Decision Pending: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5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4CC1060A-28FA-44FE-B0D6-427ACE3E082C}" type="parTrans" cxnId="{F3160788-0215-46C8-A22F-3DE3C81B863F}">
      <dgm:prSet/>
      <dgm:spPr/>
      <dgm:t>
        <a:bodyPr/>
        <a:lstStyle/>
        <a:p>
          <a:endParaRPr lang="en-GB"/>
        </a:p>
      </dgm:t>
    </dgm:pt>
    <dgm:pt modelId="{65C6894E-019C-49B6-8EA6-C2476692C1FA}" type="sibTrans" cxnId="{F3160788-0215-46C8-A22F-3DE3C81B863F}">
      <dgm:prSet/>
      <dgm:spPr/>
      <dgm:t>
        <a:bodyPr/>
        <a:lstStyle/>
        <a:p>
          <a:endParaRPr lang="en-GB"/>
        </a:p>
      </dgm:t>
    </dgm:pt>
    <dgm:pt modelId="{72C365FC-BF0A-4064-B131-24ABD1392F05}">
      <dgm:prSet custT="1"/>
      <dgm:spPr>
        <a:solidFill>
          <a:schemeClr val="accent3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No CA Required/ Closed: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88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(+4)</a:t>
          </a:r>
        </a:p>
      </dgm:t>
    </dgm:pt>
    <dgm:pt modelId="{DB2C3AE9-5465-4402-88AF-0098D6BD5BF3}" type="parTrans" cxnId="{F74CF994-07DE-4FA5-8480-588A9B155A3C}">
      <dgm:prSet/>
      <dgm:spPr/>
      <dgm:t>
        <a:bodyPr/>
        <a:lstStyle/>
        <a:p>
          <a:endParaRPr lang="en-GB"/>
        </a:p>
      </dgm:t>
    </dgm:pt>
    <dgm:pt modelId="{6CDDF543-F79A-4A05-907B-B8375E7011B9}" type="sibTrans" cxnId="{F74CF994-07DE-4FA5-8480-588A9B155A3C}">
      <dgm:prSet/>
      <dgm:spPr/>
      <dgm:t>
        <a:bodyPr/>
        <a:lstStyle/>
        <a:p>
          <a:endParaRPr lang="en-GB"/>
        </a:p>
      </dgm:t>
    </dgm:pt>
    <dgm:pt modelId="{9CDB0708-94E4-4599-A7E1-0D5B9BCD020B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No Contact: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22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(-3)</a:t>
          </a:r>
        </a:p>
      </dgm:t>
    </dgm:pt>
    <dgm:pt modelId="{01F91CC3-2C7B-46E1-8DF0-232A717B5DD4}" type="parTrans" cxnId="{E7D9549D-8893-4F1E-8EF0-8F640728EAFB}">
      <dgm:prSet/>
      <dgm:spPr/>
      <dgm:t>
        <a:bodyPr/>
        <a:lstStyle/>
        <a:p>
          <a:endParaRPr lang="en-GB"/>
        </a:p>
      </dgm:t>
    </dgm:pt>
    <dgm:pt modelId="{6D3DAD75-E97C-4BFD-BFD9-FB88F1B7AF89}" type="sibTrans" cxnId="{E7D9549D-8893-4F1E-8EF0-8F640728EAFB}">
      <dgm:prSet/>
      <dgm:spPr/>
      <dgm:t>
        <a:bodyPr/>
        <a:lstStyle/>
        <a:p>
          <a:endParaRPr lang="en-GB"/>
        </a:p>
      </dgm:t>
    </dgm:pt>
    <dgm:pt modelId="{2B8F7A5B-5F42-41BB-BFCB-76613B6C0770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Invalid Contact: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9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(+3)</a:t>
          </a:r>
        </a:p>
      </dgm:t>
    </dgm:pt>
    <dgm:pt modelId="{A4C23A95-13ED-4E87-AB03-BF69FEA1CE26}" type="parTrans" cxnId="{A6882024-583C-4592-9C16-3E6CEF2D45A4}">
      <dgm:prSet/>
      <dgm:spPr/>
      <dgm:t>
        <a:bodyPr/>
        <a:lstStyle/>
        <a:p>
          <a:endParaRPr lang="en-GB"/>
        </a:p>
      </dgm:t>
    </dgm:pt>
    <dgm:pt modelId="{3EAC1616-4695-4777-A6D8-132E2178708B}" type="sibTrans" cxnId="{A6882024-583C-4592-9C16-3E6CEF2D45A4}">
      <dgm:prSet/>
      <dgm:spPr/>
      <dgm:t>
        <a:bodyPr/>
        <a:lstStyle/>
        <a:p>
          <a:endParaRPr lang="en-GB"/>
        </a:p>
      </dgm:t>
    </dgm:pt>
    <dgm:pt modelId="{4F863B9E-FC50-459D-9A79-F69D0590A759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Invoiced:</a:t>
          </a:r>
        </a:p>
        <a:p>
          <a:r>
            <a:rPr lang="en-GB" sz="1100" b="1">
              <a:latin typeface="Calibri" panose="020F0502020204030204" pitchFamily="34" charset="0"/>
              <a:cs typeface="Calibri" panose="020F0502020204030204" pitchFamily="34" charset="0"/>
            </a:rPr>
            <a:t>16 </a:t>
          </a:r>
          <a:r>
            <a:rPr lang="en-GB" sz="1100" b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  <a:endParaRPr lang="en-GB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F75233-F60E-494C-BFED-C79FFE9E85BC}" type="parTrans" cxnId="{37EBA0BF-0CB0-4F03-A503-765CA5CE9472}">
      <dgm:prSet/>
      <dgm:spPr/>
      <dgm:t>
        <a:bodyPr/>
        <a:lstStyle/>
        <a:p>
          <a:endParaRPr lang="en-GB"/>
        </a:p>
      </dgm:t>
    </dgm:pt>
    <dgm:pt modelId="{93D0742C-F4D5-4C30-8160-3C3B5FF74BA3}" type="sibTrans" cxnId="{37EBA0BF-0CB0-4F03-A503-765CA5CE9472}">
      <dgm:prSet/>
      <dgm:spPr/>
      <dgm:t>
        <a:bodyPr/>
        <a:lstStyle/>
        <a:p>
          <a:endParaRPr lang="en-GB"/>
        </a:p>
      </dgm:t>
    </dgm:pt>
    <dgm:pt modelId="{EE71B958-9323-4513-8AD6-247AE36C04C5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In Progress: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20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(-6)</a:t>
          </a:r>
        </a:p>
      </dgm:t>
    </dgm:pt>
    <dgm:pt modelId="{EA909CEF-051D-495E-968B-EDB23CD7F0F5}" type="parTrans" cxnId="{CBEB4FA7-FA17-4511-AC3C-14D1B0E69123}">
      <dgm:prSet/>
      <dgm:spPr/>
      <dgm:t>
        <a:bodyPr/>
        <a:lstStyle/>
        <a:p>
          <a:endParaRPr lang="en-GB"/>
        </a:p>
      </dgm:t>
    </dgm:pt>
    <dgm:pt modelId="{0DBE2C24-F32E-4B19-B3A6-92AD3DE4CC2A}" type="sibTrans" cxnId="{CBEB4FA7-FA17-4511-AC3C-14D1B0E69123}">
      <dgm:prSet/>
      <dgm:spPr/>
      <dgm:t>
        <a:bodyPr/>
        <a:lstStyle/>
        <a:p>
          <a:endParaRPr lang="en-GB"/>
        </a:p>
      </dgm:t>
    </dgm:pt>
    <dgm:pt modelId="{3B35A14B-98C4-47E2-AEC8-F96258C9C24F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Awaiting Billing: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9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(+2)</a:t>
          </a:r>
        </a:p>
      </dgm:t>
    </dgm:pt>
    <dgm:pt modelId="{E48A84FC-D800-4F1B-8084-38704C13A6CD}" type="parTrans" cxnId="{FCF3795C-1D75-4D47-91CA-EE1494EB6B58}">
      <dgm:prSet/>
      <dgm:spPr/>
      <dgm:t>
        <a:bodyPr/>
        <a:lstStyle/>
        <a:p>
          <a:endParaRPr lang="en-GB"/>
        </a:p>
      </dgm:t>
    </dgm:pt>
    <dgm:pt modelId="{7F3E6C22-6600-478B-AB92-F04DD2A8543D}" type="sibTrans" cxnId="{FCF3795C-1D75-4D47-91CA-EE1494EB6B58}">
      <dgm:prSet/>
      <dgm:spPr/>
      <dgm:t>
        <a:bodyPr/>
        <a:lstStyle/>
        <a:p>
          <a:endParaRPr lang="en-GB"/>
        </a:p>
      </dgm:t>
    </dgm:pt>
    <dgm:pt modelId="{C1DB7AE0-DD0F-42BF-8669-6DDE33D18B1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Not Required: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5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25F72FDF-7824-469F-94B3-15033D29B52D}" type="parTrans" cxnId="{77A1F4E4-1ED3-4693-8BAA-828C7F229BF6}">
      <dgm:prSet/>
      <dgm:spPr/>
      <dgm:t>
        <a:bodyPr/>
        <a:lstStyle/>
        <a:p>
          <a:endParaRPr lang="en-GB"/>
        </a:p>
      </dgm:t>
    </dgm:pt>
    <dgm:pt modelId="{E4F0CED7-257E-4A23-9E7F-DEF9F36D3D56}" type="sibTrans" cxnId="{77A1F4E4-1ED3-4693-8BAA-828C7F229BF6}">
      <dgm:prSet/>
      <dgm:spPr/>
      <dgm:t>
        <a:bodyPr/>
        <a:lstStyle/>
        <a:p>
          <a:endParaRPr lang="en-GB"/>
        </a:p>
      </dgm:t>
    </dgm:pt>
    <dgm:pt modelId="{0D5C4EBA-937C-4BF3-A1D8-78C102A7270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Complete: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11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5BF0E56D-49CC-4307-A48D-CD79EFEB0E6C}" type="parTrans" cxnId="{F48AAAE3-CF7B-4242-B214-02ACD768EDF6}">
      <dgm:prSet/>
      <dgm:spPr/>
      <dgm:t>
        <a:bodyPr/>
        <a:lstStyle/>
        <a:p>
          <a:endParaRPr lang="en-GB"/>
        </a:p>
      </dgm:t>
    </dgm:pt>
    <dgm:pt modelId="{4ADCCBCE-87B3-44C5-8751-49A5AABA853C}" type="sibTrans" cxnId="{F48AAAE3-CF7B-4242-B214-02ACD768EDF6}">
      <dgm:prSet/>
      <dgm:spPr/>
      <dgm:t>
        <a:bodyPr/>
        <a:lstStyle/>
        <a:p>
          <a:endParaRPr lang="en-GB"/>
        </a:p>
      </dgm:t>
    </dgm:pt>
    <dgm:pt modelId="{B7FBEEDF-AC38-45A1-BB9E-A2D3F29EFBD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Under Review: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11 </a:t>
          </a:r>
          <a:r>
            <a:rPr lang="en-GB" sz="1100" b="0">
              <a:latin typeface="Calibri" panose="020F0502020204030204" pitchFamily="34" charset="0"/>
              <a:cs typeface="Calibri" panose="020F0502020204030204" pitchFamily="34" charset="0"/>
            </a:rPr>
            <a:t>(-9)</a:t>
          </a:r>
          <a:endParaRPr lang="en-GB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59E03A-BA9A-4A1F-B490-99FBEB054C40}" type="parTrans" cxnId="{E31A6DB9-D819-4C1A-A105-41A5F3F0FDE4}">
      <dgm:prSet/>
      <dgm:spPr/>
      <dgm:t>
        <a:bodyPr/>
        <a:lstStyle/>
        <a:p>
          <a:endParaRPr lang="en-GB"/>
        </a:p>
      </dgm:t>
    </dgm:pt>
    <dgm:pt modelId="{4FB6194E-E1AC-43BE-8DB1-A491BD2D4885}" type="sibTrans" cxnId="{E31A6DB9-D819-4C1A-A105-41A5F3F0FDE4}">
      <dgm:prSet/>
      <dgm:spPr/>
      <dgm:t>
        <a:bodyPr/>
        <a:lstStyle/>
        <a:p>
          <a:endParaRPr lang="en-GB"/>
        </a:p>
      </dgm:t>
    </dgm:pt>
    <dgm:pt modelId="{E3E9F211-12D2-4F8A-A385-3777F62E702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Issue With Adj: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9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(+3)</a:t>
          </a:r>
        </a:p>
      </dgm:t>
    </dgm:pt>
    <dgm:pt modelId="{5FE703B1-24F8-460C-A824-AC5613F5F681}" type="parTrans" cxnId="{2CDB2AD7-3809-449F-9D28-079F0278DCE0}">
      <dgm:prSet/>
      <dgm:spPr/>
      <dgm:t>
        <a:bodyPr/>
        <a:lstStyle/>
        <a:p>
          <a:endParaRPr lang="en-GB"/>
        </a:p>
      </dgm:t>
    </dgm:pt>
    <dgm:pt modelId="{7052A2A6-F1FC-467A-BA81-6BFFEA9A80EC}" type="sibTrans" cxnId="{2CDB2AD7-3809-449F-9D28-079F0278DCE0}">
      <dgm:prSet/>
      <dgm:spPr/>
      <dgm:t>
        <a:bodyPr/>
        <a:lstStyle/>
        <a:p>
          <a:endParaRPr lang="en-GB"/>
        </a:p>
      </dgm:t>
    </dgm:pt>
    <dgm:pt modelId="{E2DAAC0D-82DD-417D-A8E7-0EFD2D8F6F0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To Be Billed:</a:t>
          </a:r>
        </a:p>
        <a:p>
          <a:r>
            <a:rPr lang="en-GB" sz="1100" b="1">
              <a:latin typeface="Calibri" panose="020F0502020204030204" pitchFamily="34" charset="0"/>
              <a:cs typeface="Calibri" panose="020F0502020204030204" pitchFamily="34" charset="0"/>
            </a:rPr>
            <a:t>8 </a:t>
          </a:r>
          <a:r>
            <a:rPr lang="en-GB" sz="1100" b="0">
              <a:latin typeface="Calibri" panose="020F0502020204030204" pitchFamily="34" charset="0"/>
              <a:cs typeface="Calibri" panose="020F0502020204030204" pitchFamily="34" charset="0"/>
            </a:rPr>
            <a:t>(+2)</a:t>
          </a:r>
          <a:endParaRPr lang="en-GB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5F151D-FCBD-486F-BE8B-CF41C10BA84C}" type="parTrans" cxnId="{B25C6601-363C-4F52-8621-19317318EE5D}">
      <dgm:prSet/>
      <dgm:spPr/>
      <dgm:t>
        <a:bodyPr/>
        <a:lstStyle/>
        <a:p>
          <a:endParaRPr lang="en-GB"/>
        </a:p>
      </dgm:t>
    </dgm:pt>
    <dgm:pt modelId="{661755A3-B432-49BF-B2BB-AB0C8C00B3AF}" type="sibTrans" cxnId="{B25C6601-363C-4F52-8621-19317318EE5D}">
      <dgm:prSet/>
      <dgm:spPr/>
      <dgm:t>
        <a:bodyPr/>
        <a:lstStyle/>
        <a:p>
          <a:endParaRPr lang="en-GB"/>
        </a:p>
      </dgm:t>
    </dgm:pt>
    <dgm:pt modelId="{F1C496EF-F1DD-4360-B671-A3F6B6A9367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Held Pending Rec: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1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E14B31DE-9143-4A97-90CA-4142916C2BB3}" type="parTrans" cxnId="{EE4A3A2C-2233-4B1C-8C76-022D8B309717}">
      <dgm:prSet/>
      <dgm:spPr/>
      <dgm:t>
        <a:bodyPr/>
        <a:lstStyle/>
        <a:p>
          <a:endParaRPr lang="en-GB"/>
        </a:p>
      </dgm:t>
    </dgm:pt>
    <dgm:pt modelId="{45249435-DAF3-445C-88B8-64C4108F0753}" type="sibTrans" cxnId="{EE4A3A2C-2233-4B1C-8C76-022D8B309717}">
      <dgm:prSet/>
      <dgm:spPr/>
      <dgm:t>
        <a:bodyPr/>
        <a:lstStyle/>
        <a:p>
          <a:endParaRPr lang="en-GB"/>
        </a:p>
      </dgm:t>
    </dgm:pt>
    <dgm:pt modelId="{14AECBDF-B9E6-486B-A95A-EE864A88DCF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800" b="1" dirty="0">
              <a:latin typeface="Calibri" panose="020F0502020204030204" pitchFamily="34" charset="0"/>
              <a:cs typeface="Calibri" panose="020F0502020204030204" pitchFamily="34" charset="0"/>
            </a:rPr>
            <a:t>POT 1: 177 </a:t>
          </a:r>
          <a:r>
            <a:rPr lang="en-GB" sz="18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166B3333-9146-4DC6-B004-426120FDFA54}" type="parTrans" cxnId="{2AC82B60-6A25-49B4-9F8B-0E3EB5D48576}">
      <dgm:prSet/>
      <dgm:spPr/>
      <dgm:t>
        <a:bodyPr/>
        <a:lstStyle/>
        <a:p>
          <a:endParaRPr lang="en-GB"/>
        </a:p>
      </dgm:t>
    </dgm:pt>
    <dgm:pt modelId="{FB55A239-DABB-4162-85EE-F31A07042897}" type="sibTrans" cxnId="{2AC82B60-6A25-49B4-9F8B-0E3EB5D48576}">
      <dgm:prSet/>
      <dgm:spPr/>
      <dgm:t>
        <a:bodyPr/>
        <a:lstStyle/>
        <a:p>
          <a:endParaRPr lang="en-GB"/>
        </a:p>
      </dgm:t>
    </dgm:pt>
    <dgm:pt modelId="{458929C4-5196-41D7-ACD5-48416A0FF98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Root Cause Pending: </a:t>
          </a:r>
        </a:p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8 </a:t>
          </a:r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F6C47130-5A31-437F-96BF-DD404904AF2C}" type="parTrans" cxnId="{BC5FDC16-EEEF-49B0-A0BE-8038A4962822}">
      <dgm:prSet/>
      <dgm:spPr/>
      <dgm:t>
        <a:bodyPr/>
        <a:lstStyle/>
        <a:p>
          <a:endParaRPr lang="en-GB"/>
        </a:p>
      </dgm:t>
    </dgm:pt>
    <dgm:pt modelId="{C27123D3-8143-4BC8-9E57-F45926767213}" type="sibTrans" cxnId="{BC5FDC16-EEEF-49B0-A0BE-8038A4962822}">
      <dgm:prSet/>
      <dgm:spPr/>
      <dgm:t>
        <a:bodyPr/>
        <a:lstStyle/>
        <a:p>
          <a:endParaRPr lang="en-GB"/>
        </a:p>
      </dgm:t>
    </dgm:pt>
    <dgm:pt modelId="{94C0051C-5E39-4542-B673-7F8854CD9A5D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Kwh:</a:t>
          </a:r>
        </a:p>
        <a:p>
          <a:r>
            <a:rPr lang="en-GB" sz="1100" b="1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111,788,618</a:t>
          </a:r>
          <a:r>
            <a:rPr lang="en-GB" sz="11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1560D5CA-35A1-40B0-8F50-6EAD0ABCEC1E}" type="parTrans" cxnId="{7A0DCAD6-F88C-4E4B-A381-E28E301F9ECA}">
      <dgm:prSet/>
      <dgm:spPr/>
      <dgm:t>
        <a:bodyPr/>
        <a:lstStyle/>
        <a:p>
          <a:endParaRPr lang="en-GB"/>
        </a:p>
      </dgm:t>
    </dgm:pt>
    <dgm:pt modelId="{7EBBB56B-59DD-4D42-871F-A17BCAD705E7}" type="sibTrans" cxnId="{7A0DCAD6-F88C-4E4B-A381-E28E301F9ECA}">
      <dgm:prSet/>
      <dgm:spPr/>
      <dgm:t>
        <a:bodyPr/>
        <a:lstStyle/>
        <a:p>
          <a:endParaRPr lang="en-GB"/>
        </a:p>
      </dgm:t>
    </dgm:pt>
    <dgm:pt modelId="{20381E7A-2549-42F2-B816-5617584E90F3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1100" b="1" dirty="0">
              <a:latin typeface="Calibri" panose="020F0502020204030204" pitchFamily="34" charset="0"/>
              <a:cs typeface="Calibri" panose="020F0502020204030204" pitchFamily="34" charset="0"/>
            </a:rPr>
            <a:t>Kwh:</a:t>
          </a:r>
        </a:p>
        <a:p>
          <a:r>
            <a:rPr lang="en-GB" sz="11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-78,945,281</a:t>
          </a:r>
        </a:p>
        <a:p>
          <a:r>
            <a:rPr lang="en-GB" sz="1100" b="0" dirty="0">
              <a:latin typeface="Calibri" panose="020F0502020204030204" pitchFamily="34" charset="0"/>
              <a:cs typeface="Calibri" panose="020F0502020204030204" pitchFamily="34" charset="0"/>
            </a:rPr>
            <a:t>-(5,872,222)</a:t>
          </a:r>
        </a:p>
      </dgm:t>
    </dgm:pt>
    <dgm:pt modelId="{FA786BEB-A104-4B36-AC0B-8803F4676B6E}" type="parTrans" cxnId="{7532CB08-C04F-4F53-8697-359648BFA207}">
      <dgm:prSet/>
      <dgm:spPr/>
      <dgm:t>
        <a:bodyPr/>
        <a:lstStyle/>
        <a:p>
          <a:endParaRPr lang="en-GB"/>
        </a:p>
      </dgm:t>
    </dgm:pt>
    <dgm:pt modelId="{4DFF2D49-05B0-44DD-B00C-DDD631E7D416}" type="sibTrans" cxnId="{7532CB08-C04F-4F53-8697-359648BFA207}">
      <dgm:prSet/>
      <dgm:spPr/>
      <dgm:t>
        <a:bodyPr/>
        <a:lstStyle/>
        <a:p>
          <a:endParaRPr lang="en-GB"/>
        </a:p>
      </dgm:t>
    </dgm:pt>
    <dgm:pt modelId="{586610C5-E698-4026-92A4-E2BF25147624}" type="pres">
      <dgm:prSet presAssocID="{62EF40BB-9764-4F4F-849E-EFDFFE56354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ACB52A-9B5F-468C-80E7-445F1553C430}" type="pres">
      <dgm:prSet presAssocID="{14AECBDF-B9E6-486B-A95A-EE864A88DCF0}" presName="vertOne" presStyleCnt="0"/>
      <dgm:spPr/>
    </dgm:pt>
    <dgm:pt modelId="{6FEC31FB-B344-46E5-BC69-0812FFB5705E}" type="pres">
      <dgm:prSet presAssocID="{14AECBDF-B9E6-486B-A95A-EE864A88DCF0}" presName="txOne" presStyleLbl="node0" presStyleIdx="0" presStyleCnt="1" custScaleY="81836">
        <dgm:presLayoutVars>
          <dgm:chPref val="3"/>
        </dgm:presLayoutVars>
      </dgm:prSet>
      <dgm:spPr/>
    </dgm:pt>
    <dgm:pt modelId="{5349711E-2110-4505-89FC-61CBD58BF075}" type="pres">
      <dgm:prSet presAssocID="{14AECBDF-B9E6-486B-A95A-EE864A88DCF0}" presName="parTransOne" presStyleCnt="0"/>
      <dgm:spPr/>
    </dgm:pt>
    <dgm:pt modelId="{E143461C-9FE3-43D4-B587-840BD34EF754}" type="pres">
      <dgm:prSet presAssocID="{14AECBDF-B9E6-486B-A95A-EE864A88DCF0}" presName="horzOne" presStyleCnt="0"/>
      <dgm:spPr/>
    </dgm:pt>
    <dgm:pt modelId="{6D150D11-CA09-4A87-BD61-B875A6486E31}" type="pres">
      <dgm:prSet presAssocID="{8B7BAFA6-C00B-4E8A-B94A-947DDFEAC3E8}" presName="vertTwo" presStyleCnt="0"/>
      <dgm:spPr/>
    </dgm:pt>
    <dgm:pt modelId="{D06F0EAA-CD35-44AE-9F60-47759CC852DF}" type="pres">
      <dgm:prSet presAssocID="{8B7BAFA6-C00B-4E8A-B94A-947DDFEAC3E8}" presName="txTwo" presStyleLbl="node2" presStyleIdx="0" presStyleCnt="2">
        <dgm:presLayoutVars>
          <dgm:chPref val="3"/>
        </dgm:presLayoutVars>
      </dgm:prSet>
      <dgm:spPr/>
    </dgm:pt>
    <dgm:pt modelId="{8E553F44-D0AC-4692-B561-9A073C8B9871}" type="pres">
      <dgm:prSet presAssocID="{8B7BAFA6-C00B-4E8A-B94A-947DDFEAC3E8}" presName="parTransTwo" presStyleCnt="0"/>
      <dgm:spPr/>
    </dgm:pt>
    <dgm:pt modelId="{729845E3-3DCC-449E-ADAB-F0A11D307392}" type="pres">
      <dgm:prSet presAssocID="{8B7BAFA6-C00B-4E8A-B94A-947DDFEAC3E8}" presName="horzTwo" presStyleCnt="0"/>
      <dgm:spPr/>
    </dgm:pt>
    <dgm:pt modelId="{80A0F727-86DD-4A24-B0D8-8091E3DA1913}" type="pres">
      <dgm:prSet presAssocID="{72C365FC-BF0A-4064-B131-24ABD1392F05}" presName="vertThree" presStyleCnt="0"/>
      <dgm:spPr/>
    </dgm:pt>
    <dgm:pt modelId="{A2C9604C-B26C-436C-B5C6-5237E5428CBB}" type="pres">
      <dgm:prSet presAssocID="{72C365FC-BF0A-4064-B131-24ABD1392F05}" presName="txThree" presStyleLbl="node3" presStyleIdx="0" presStyleCnt="3">
        <dgm:presLayoutVars>
          <dgm:chPref val="3"/>
        </dgm:presLayoutVars>
      </dgm:prSet>
      <dgm:spPr/>
    </dgm:pt>
    <dgm:pt modelId="{13169B89-8F4B-45D4-85C1-FA602D1C9C40}" type="pres">
      <dgm:prSet presAssocID="{72C365FC-BF0A-4064-B131-24ABD1392F05}" presName="horzThree" presStyleCnt="0"/>
      <dgm:spPr/>
    </dgm:pt>
    <dgm:pt modelId="{A0C5AD52-A4E7-4FE3-9089-75DC6232455B}" type="pres">
      <dgm:prSet presAssocID="{6CDDF543-F79A-4A05-907B-B8375E7011B9}" presName="sibSpaceThree" presStyleCnt="0"/>
      <dgm:spPr/>
    </dgm:pt>
    <dgm:pt modelId="{D0873B7E-9EF2-43DD-9BA9-D111D517350F}" type="pres">
      <dgm:prSet presAssocID="{28E61147-5CA6-4CD5-A300-A04AA75DE2E4}" presName="vertThree" presStyleCnt="0"/>
      <dgm:spPr/>
    </dgm:pt>
    <dgm:pt modelId="{A675300E-A4A5-4B25-9867-527F419F820F}" type="pres">
      <dgm:prSet presAssocID="{28E61147-5CA6-4CD5-A300-A04AA75DE2E4}" presName="txThree" presStyleLbl="node3" presStyleIdx="1" presStyleCnt="3">
        <dgm:presLayoutVars>
          <dgm:chPref val="3"/>
        </dgm:presLayoutVars>
      </dgm:prSet>
      <dgm:spPr/>
    </dgm:pt>
    <dgm:pt modelId="{520D1FF5-93E2-433E-9BFE-1845796D8780}" type="pres">
      <dgm:prSet presAssocID="{28E61147-5CA6-4CD5-A300-A04AA75DE2E4}" presName="parTransThree" presStyleCnt="0"/>
      <dgm:spPr/>
    </dgm:pt>
    <dgm:pt modelId="{A519467E-E407-486B-B7E6-51F36463682B}" type="pres">
      <dgm:prSet presAssocID="{28E61147-5CA6-4CD5-A300-A04AA75DE2E4}" presName="horzThree" presStyleCnt="0"/>
      <dgm:spPr/>
    </dgm:pt>
    <dgm:pt modelId="{C0995B90-6436-487D-8763-3081C30DC2CF}" type="pres">
      <dgm:prSet presAssocID="{C3E538C2-FD03-4F06-A5A6-472049FC3AB0}" presName="vertFour" presStyleCnt="0">
        <dgm:presLayoutVars>
          <dgm:chPref val="3"/>
        </dgm:presLayoutVars>
      </dgm:prSet>
      <dgm:spPr/>
    </dgm:pt>
    <dgm:pt modelId="{AC09FFDC-0E8E-4B18-BE4F-01A20F41B9A1}" type="pres">
      <dgm:prSet presAssocID="{C3E538C2-FD03-4F06-A5A6-472049FC3AB0}" presName="txFour" presStyleLbl="node4" presStyleIdx="0" presStyleCnt="15" custScaleY="81311">
        <dgm:presLayoutVars>
          <dgm:chPref val="3"/>
        </dgm:presLayoutVars>
      </dgm:prSet>
      <dgm:spPr/>
    </dgm:pt>
    <dgm:pt modelId="{15C5C7FD-D6F4-4405-9032-9AA46313BDF6}" type="pres">
      <dgm:prSet presAssocID="{C3E538C2-FD03-4F06-A5A6-472049FC3AB0}" presName="parTransFour" presStyleCnt="0"/>
      <dgm:spPr/>
    </dgm:pt>
    <dgm:pt modelId="{CDE9CDAB-0247-4B36-995D-E01BDED211E0}" type="pres">
      <dgm:prSet presAssocID="{C3E538C2-FD03-4F06-A5A6-472049FC3AB0}" presName="horzFour" presStyleCnt="0"/>
      <dgm:spPr/>
    </dgm:pt>
    <dgm:pt modelId="{FCD7F14E-BE24-47C3-BD37-7CEAC18B6CD8}" type="pres">
      <dgm:prSet presAssocID="{4F863B9E-FC50-459D-9A79-F69D0590A759}" presName="vertFour" presStyleCnt="0">
        <dgm:presLayoutVars>
          <dgm:chPref val="3"/>
        </dgm:presLayoutVars>
      </dgm:prSet>
      <dgm:spPr/>
    </dgm:pt>
    <dgm:pt modelId="{428E9C8F-F09F-4E05-BE6E-E998E0480465}" type="pres">
      <dgm:prSet presAssocID="{4F863B9E-FC50-459D-9A79-F69D0590A759}" presName="txFour" presStyleLbl="node4" presStyleIdx="1" presStyleCnt="15">
        <dgm:presLayoutVars>
          <dgm:chPref val="3"/>
        </dgm:presLayoutVars>
      </dgm:prSet>
      <dgm:spPr/>
    </dgm:pt>
    <dgm:pt modelId="{430E0ACE-7CBC-438A-8FDD-990D7E693F75}" type="pres">
      <dgm:prSet presAssocID="{4F863B9E-FC50-459D-9A79-F69D0590A759}" presName="parTransFour" presStyleCnt="0"/>
      <dgm:spPr/>
    </dgm:pt>
    <dgm:pt modelId="{1FEE2749-0FD2-4F67-99DB-05EE2DD3B732}" type="pres">
      <dgm:prSet presAssocID="{4F863B9E-FC50-459D-9A79-F69D0590A759}" presName="horzFour" presStyleCnt="0"/>
      <dgm:spPr/>
    </dgm:pt>
    <dgm:pt modelId="{645CE14A-9984-4967-B262-1719F67804D9}" type="pres">
      <dgm:prSet presAssocID="{C1DB7AE0-DD0F-42BF-8669-6DDE33D18B15}" presName="vertFour" presStyleCnt="0">
        <dgm:presLayoutVars>
          <dgm:chPref val="3"/>
        </dgm:presLayoutVars>
      </dgm:prSet>
      <dgm:spPr/>
    </dgm:pt>
    <dgm:pt modelId="{778BEB2A-2DCB-4F59-99BD-8B728E05B4AA}" type="pres">
      <dgm:prSet presAssocID="{C1DB7AE0-DD0F-42BF-8669-6DDE33D18B15}" presName="txFour" presStyleLbl="node4" presStyleIdx="2" presStyleCnt="15" custScaleX="114146">
        <dgm:presLayoutVars>
          <dgm:chPref val="3"/>
        </dgm:presLayoutVars>
      </dgm:prSet>
      <dgm:spPr/>
    </dgm:pt>
    <dgm:pt modelId="{0AC13D49-E00A-4DBA-9C97-9DDBE25DC013}" type="pres">
      <dgm:prSet presAssocID="{C1DB7AE0-DD0F-42BF-8669-6DDE33D18B15}" presName="horzFour" presStyleCnt="0"/>
      <dgm:spPr/>
    </dgm:pt>
    <dgm:pt modelId="{E7C0EAB8-7E63-4E7E-9F73-A05F6C4D9368}" type="pres">
      <dgm:prSet presAssocID="{E4F0CED7-257E-4A23-9E7F-DEF9F36D3D56}" presName="sibSpaceFour" presStyleCnt="0"/>
      <dgm:spPr/>
    </dgm:pt>
    <dgm:pt modelId="{88F4736E-7CBA-4E81-8C53-89D8CD50DBAF}" type="pres">
      <dgm:prSet presAssocID="{0D5C4EBA-937C-4BF3-A1D8-78C102A72704}" presName="vertFour" presStyleCnt="0">
        <dgm:presLayoutVars>
          <dgm:chPref val="3"/>
        </dgm:presLayoutVars>
      </dgm:prSet>
      <dgm:spPr/>
    </dgm:pt>
    <dgm:pt modelId="{02A9BF80-C899-407D-A27A-013A657D1CB8}" type="pres">
      <dgm:prSet presAssocID="{0D5C4EBA-937C-4BF3-A1D8-78C102A72704}" presName="txFour" presStyleLbl="node4" presStyleIdx="3" presStyleCnt="15">
        <dgm:presLayoutVars>
          <dgm:chPref val="3"/>
        </dgm:presLayoutVars>
      </dgm:prSet>
      <dgm:spPr/>
    </dgm:pt>
    <dgm:pt modelId="{0D5E9D41-C90F-4887-96D8-B7CA4D137D1C}" type="pres">
      <dgm:prSet presAssocID="{0D5C4EBA-937C-4BF3-A1D8-78C102A72704}" presName="parTransFour" presStyleCnt="0"/>
      <dgm:spPr/>
    </dgm:pt>
    <dgm:pt modelId="{C772D9E0-4F50-4357-8C81-38F6A3D66AD2}" type="pres">
      <dgm:prSet presAssocID="{0D5C4EBA-937C-4BF3-A1D8-78C102A72704}" presName="horzFour" presStyleCnt="0"/>
      <dgm:spPr/>
    </dgm:pt>
    <dgm:pt modelId="{770647BE-EE81-46D8-A8E8-E0F13BD75A07}" type="pres">
      <dgm:prSet presAssocID="{94C0051C-5E39-4542-B673-7F8854CD9A5D}" presName="vertFour" presStyleCnt="0">
        <dgm:presLayoutVars>
          <dgm:chPref val="3"/>
        </dgm:presLayoutVars>
      </dgm:prSet>
      <dgm:spPr/>
    </dgm:pt>
    <dgm:pt modelId="{63C162C0-BC61-4730-BF30-4991517C7B8B}" type="pres">
      <dgm:prSet presAssocID="{94C0051C-5E39-4542-B673-7F8854CD9A5D}" presName="txFour" presStyleLbl="node4" presStyleIdx="4" presStyleCnt="15" custScaleX="182771">
        <dgm:presLayoutVars>
          <dgm:chPref val="3"/>
        </dgm:presLayoutVars>
      </dgm:prSet>
      <dgm:spPr/>
    </dgm:pt>
    <dgm:pt modelId="{C76DE64E-7638-4F9D-AE5B-F4119DF6563A}" type="pres">
      <dgm:prSet presAssocID="{94C0051C-5E39-4542-B673-7F8854CD9A5D}" presName="horzFour" presStyleCnt="0"/>
      <dgm:spPr/>
    </dgm:pt>
    <dgm:pt modelId="{68495C00-8E1F-4557-B972-D5BB26CAA132}" type="pres">
      <dgm:prSet presAssocID="{93D0742C-F4D5-4C30-8160-3C3B5FF74BA3}" presName="sibSpaceFour" presStyleCnt="0"/>
      <dgm:spPr/>
    </dgm:pt>
    <dgm:pt modelId="{2C766E17-AF0E-44C6-91CE-1E652E2239C0}" type="pres">
      <dgm:prSet presAssocID="{EE71B958-9323-4513-8AD6-247AE36C04C5}" presName="vertFour" presStyleCnt="0">
        <dgm:presLayoutVars>
          <dgm:chPref val="3"/>
        </dgm:presLayoutVars>
      </dgm:prSet>
      <dgm:spPr/>
    </dgm:pt>
    <dgm:pt modelId="{612280BD-C04A-4E1A-BA7D-8D0EC0F9A95C}" type="pres">
      <dgm:prSet presAssocID="{EE71B958-9323-4513-8AD6-247AE36C04C5}" presName="txFour" presStyleLbl="node4" presStyleIdx="5" presStyleCnt="15" custLinFactNeighborX="4888">
        <dgm:presLayoutVars>
          <dgm:chPref val="3"/>
        </dgm:presLayoutVars>
      </dgm:prSet>
      <dgm:spPr/>
    </dgm:pt>
    <dgm:pt modelId="{EB63588D-4612-4E13-82DF-59FB083CB5BA}" type="pres">
      <dgm:prSet presAssocID="{EE71B958-9323-4513-8AD6-247AE36C04C5}" presName="parTransFour" presStyleCnt="0"/>
      <dgm:spPr/>
    </dgm:pt>
    <dgm:pt modelId="{A7997648-C74F-4029-9AAF-BDF5B22DADB7}" type="pres">
      <dgm:prSet presAssocID="{EE71B958-9323-4513-8AD6-247AE36C04C5}" presName="horzFour" presStyleCnt="0"/>
      <dgm:spPr/>
    </dgm:pt>
    <dgm:pt modelId="{438A75B9-9589-4945-A4B1-A092AADA4735}" type="pres">
      <dgm:prSet presAssocID="{B7FBEEDF-AC38-45A1-BB9E-A2D3F29EFBD3}" presName="vertFour" presStyleCnt="0">
        <dgm:presLayoutVars>
          <dgm:chPref val="3"/>
        </dgm:presLayoutVars>
      </dgm:prSet>
      <dgm:spPr/>
    </dgm:pt>
    <dgm:pt modelId="{49C008CB-0460-491D-8A6A-6BC020837CD4}" type="pres">
      <dgm:prSet presAssocID="{B7FBEEDF-AC38-45A1-BB9E-A2D3F29EFBD3}" presName="txFour" presStyleLbl="node4" presStyleIdx="6" presStyleCnt="15" custLinFactNeighborX="9879">
        <dgm:presLayoutVars>
          <dgm:chPref val="3"/>
        </dgm:presLayoutVars>
      </dgm:prSet>
      <dgm:spPr/>
    </dgm:pt>
    <dgm:pt modelId="{484B492C-3318-43F4-9204-FABC2597B056}" type="pres">
      <dgm:prSet presAssocID="{B7FBEEDF-AC38-45A1-BB9E-A2D3F29EFBD3}" presName="horzFour" presStyleCnt="0"/>
      <dgm:spPr/>
    </dgm:pt>
    <dgm:pt modelId="{B3A0B7A5-8010-429F-9F58-B3D0FB1AA6E7}" type="pres">
      <dgm:prSet presAssocID="{4FB6194E-E1AC-43BE-8DB1-A491BD2D4885}" presName="sibSpaceFour" presStyleCnt="0"/>
      <dgm:spPr/>
    </dgm:pt>
    <dgm:pt modelId="{31EAEE92-ED58-4008-80F6-705CC7863D3B}" type="pres">
      <dgm:prSet presAssocID="{E3E9F211-12D2-4F8A-A385-3777F62E7028}" presName="vertFour" presStyleCnt="0">
        <dgm:presLayoutVars>
          <dgm:chPref val="3"/>
        </dgm:presLayoutVars>
      </dgm:prSet>
      <dgm:spPr/>
    </dgm:pt>
    <dgm:pt modelId="{474FF4F0-17FF-4147-BE8B-BC4E03136CE3}" type="pres">
      <dgm:prSet presAssocID="{E3E9F211-12D2-4F8A-A385-3777F62E7028}" presName="txFour" presStyleLbl="node4" presStyleIdx="7" presStyleCnt="15" custLinFactNeighborX="9879">
        <dgm:presLayoutVars>
          <dgm:chPref val="3"/>
        </dgm:presLayoutVars>
      </dgm:prSet>
      <dgm:spPr/>
    </dgm:pt>
    <dgm:pt modelId="{42034163-5150-45D5-98EC-98598C924038}" type="pres">
      <dgm:prSet presAssocID="{E3E9F211-12D2-4F8A-A385-3777F62E7028}" presName="horzFour" presStyleCnt="0"/>
      <dgm:spPr/>
    </dgm:pt>
    <dgm:pt modelId="{76B856E1-8575-4C0D-BD70-8CE233AC7A9F}" type="pres">
      <dgm:prSet presAssocID="{0DBE2C24-F32E-4B19-B3A6-92AD3DE4CC2A}" presName="sibSpaceFour" presStyleCnt="0"/>
      <dgm:spPr/>
    </dgm:pt>
    <dgm:pt modelId="{902D3B24-630C-47E5-996B-B89DE0879BF2}" type="pres">
      <dgm:prSet presAssocID="{3B35A14B-98C4-47E2-AEC8-F96258C9C24F}" presName="vertFour" presStyleCnt="0">
        <dgm:presLayoutVars>
          <dgm:chPref val="3"/>
        </dgm:presLayoutVars>
      </dgm:prSet>
      <dgm:spPr/>
    </dgm:pt>
    <dgm:pt modelId="{886C9C4E-A763-4FA4-BD48-2F8706DB61C1}" type="pres">
      <dgm:prSet presAssocID="{3B35A14B-98C4-47E2-AEC8-F96258C9C24F}" presName="txFour" presStyleLbl="node4" presStyleIdx="8" presStyleCnt="15" custLinFactNeighborX="4888">
        <dgm:presLayoutVars>
          <dgm:chPref val="3"/>
        </dgm:presLayoutVars>
      </dgm:prSet>
      <dgm:spPr/>
    </dgm:pt>
    <dgm:pt modelId="{66E0A21A-4E5A-4F35-A055-64B916ADD03E}" type="pres">
      <dgm:prSet presAssocID="{3B35A14B-98C4-47E2-AEC8-F96258C9C24F}" presName="parTransFour" presStyleCnt="0"/>
      <dgm:spPr/>
    </dgm:pt>
    <dgm:pt modelId="{14572CF1-337A-425B-9CF6-E58EF36F70CD}" type="pres">
      <dgm:prSet presAssocID="{3B35A14B-98C4-47E2-AEC8-F96258C9C24F}" presName="horzFour" presStyleCnt="0"/>
      <dgm:spPr/>
    </dgm:pt>
    <dgm:pt modelId="{5192AAF1-2272-427C-B4C3-609A5EDEBD83}" type="pres">
      <dgm:prSet presAssocID="{E2DAAC0D-82DD-417D-A8E7-0EFD2D8F6F0B}" presName="vertFour" presStyleCnt="0">
        <dgm:presLayoutVars>
          <dgm:chPref val="3"/>
        </dgm:presLayoutVars>
      </dgm:prSet>
      <dgm:spPr/>
    </dgm:pt>
    <dgm:pt modelId="{98DFA6DD-01C8-46D0-AC04-637D2C9ACCF5}" type="pres">
      <dgm:prSet presAssocID="{E2DAAC0D-82DD-417D-A8E7-0EFD2D8F6F0B}" presName="txFour" presStyleLbl="node4" presStyleIdx="9" presStyleCnt="15" custLinFactNeighborX="8539">
        <dgm:presLayoutVars>
          <dgm:chPref val="3"/>
        </dgm:presLayoutVars>
      </dgm:prSet>
      <dgm:spPr/>
    </dgm:pt>
    <dgm:pt modelId="{99197D8B-F0A2-4358-9E0D-23C4F3466A48}" type="pres">
      <dgm:prSet presAssocID="{E2DAAC0D-82DD-417D-A8E7-0EFD2D8F6F0B}" presName="parTransFour" presStyleCnt="0"/>
      <dgm:spPr/>
    </dgm:pt>
    <dgm:pt modelId="{2910E6E6-EC0A-460A-A234-7B8B8410AE33}" type="pres">
      <dgm:prSet presAssocID="{E2DAAC0D-82DD-417D-A8E7-0EFD2D8F6F0B}" presName="horzFour" presStyleCnt="0"/>
      <dgm:spPr/>
    </dgm:pt>
    <dgm:pt modelId="{DBC166ED-58C2-4A5A-B835-97663ED9CF24}" type="pres">
      <dgm:prSet presAssocID="{20381E7A-2549-42F2-B816-5617584E90F3}" presName="vertFour" presStyleCnt="0">
        <dgm:presLayoutVars>
          <dgm:chPref val="3"/>
        </dgm:presLayoutVars>
      </dgm:prSet>
      <dgm:spPr/>
    </dgm:pt>
    <dgm:pt modelId="{217B2500-175D-4F62-B4AE-5BD00200817E}" type="pres">
      <dgm:prSet presAssocID="{20381E7A-2549-42F2-B816-5617584E90F3}" presName="txFour" presStyleLbl="node4" presStyleIdx="10" presStyleCnt="15" custScaleX="144287" custLinFactNeighborX="7751">
        <dgm:presLayoutVars>
          <dgm:chPref val="3"/>
        </dgm:presLayoutVars>
      </dgm:prSet>
      <dgm:spPr/>
    </dgm:pt>
    <dgm:pt modelId="{883281FD-8FF8-417C-B110-6F4850B96118}" type="pres">
      <dgm:prSet presAssocID="{20381E7A-2549-42F2-B816-5617584E90F3}" presName="horzFour" presStyleCnt="0"/>
      <dgm:spPr/>
    </dgm:pt>
    <dgm:pt modelId="{9321D181-A207-4D4E-8B87-12C40BAF7CDC}" type="pres">
      <dgm:prSet presAssocID="{661755A3-B432-49BF-B2BB-AB0C8C00B3AF}" presName="sibSpaceFour" presStyleCnt="0"/>
      <dgm:spPr/>
    </dgm:pt>
    <dgm:pt modelId="{6A829079-BBD8-4BE4-A5F8-70154D89D6E1}" type="pres">
      <dgm:prSet presAssocID="{F1C496EF-F1DD-4360-B671-A3F6B6A93673}" presName="vertFour" presStyleCnt="0">
        <dgm:presLayoutVars>
          <dgm:chPref val="3"/>
        </dgm:presLayoutVars>
      </dgm:prSet>
      <dgm:spPr/>
    </dgm:pt>
    <dgm:pt modelId="{FD561457-35EE-4393-A943-916A54618F7F}" type="pres">
      <dgm:prSet presAssocID="{F1C496EF-F1DD-4360-B671-A3F6B6A93673}" presName="txFour" presStyleLbl="node4" presStyleIdx="11" presStyleCnt="15" custLinFactNeighborX="9879">
        <dgm:presLayoutVars>
          <dgm:chPref val="3"/>
        </dgm:presLayoutVars>
      </dgm:prSet>
      <dgm:spPr/>
    </dgm:pt>
    <dgm:pt modelId="{62B5B641-DD40-42B2-A142-18DA59D4092F}" type="pres">
      <dgm:prSet presAssocID="{F1C496EF-F1DD-4360-B671-A3F6B6A93673}" presName="horzFour" presStyleCnt="0"/>
      <dgm:spPr/>
    </dgm:pt>
    <dgm:pt modelId="{1DCB8E7C-8002-4757-9015-238A5159C448}" type="pres">
      <dgm:prSet presAssocID="{1EE4D2A8-EE7E-438E-80E8-DE7C3D683952}" presName="sibSpaceFour" presStyleCnt="0"/>
      <dgm:spPr/>
    </dgm:pt>
    <dgm:pt modelId="{BC6180E0-6B4A-419A-A004-589DC78D5EC7}" type="pres">
      <dgm:prSet presAssocID="{D72D284E-FF8F-4E77-9519-EBA25B01A740}" presName="vertFour" presStyleCnt="0">
        <dgm:presLayoutVars>
          <dgm:chPref val="3"/>
        </dgm:presLayoutVars>
      </dgm:prSet>
      <dgm:spPr/>
    </dgm:pt>
    <dgm:pt modelId="{9875FB48-5DA6-4385-9D83-FC65CA20B0E5}" type="pres">
      <dgm:prSet presAssocID="{D72D284E-FF8F-4E77-9519-EBA25B01A740}" presName="txFour" presStyleLbl="node4" presStyleIdx="12" presStyleCnt="15" custScaleY="81311">
        <dgm:presLayoutVars>
          <dgm:chPref val="3"/>
        </dgm:presLayoutVars>
      </dgm:prSet>
      <dgm:spPr/>
    </dgm:pt>
    <dgm:pt modelId="{EA05618E-33DD-4FB9-B84F-2F12E08287EA}" type="pres">
      <dgm:prSet presAssocID="{D72D284E-FF8F-4E77-9519-EBA25B01A740}" presName="parTransFour" presStyleCnt="0"/>
      <dgm:spPr/>
    </dgm:pt>
    <dgm:pt modelId="{8DE25861-39AE-4D36-B8BE-849CE9FFB59F}" type="pres">
      <dgm:prSet presAssocID="{D72D284E-FF8F-4E77-9519-EBA25B01A740}" presName="horzFour" presStyleCnt="0"/>
      <dgm:spPr/>
    </dgm:pt>
    <dgm:pt modelId="{E2C03B54-9C6D-4B93-B2C3-89C4C5593E1E}" type="pres">
      <dgm:prSet presAssocID="{9CDB0708-94E4-4599-A7E1-0D5B9BCD020B}" presName="vertFour" presStyleCnt="0">
        <dgm:presLayoutVars>
          <dgm:chPref val="3"/>
        </dgm:presLayoutVars>
      </dgm:prSet>
      <dgm:spPr/>
    </dgm:pt>
    <dgm:pt modelId="{17C243D5-3C00-47F1-9CCE-C69F76746B83}" type="pres">
      <dgm:prSet presAssocID="{9CDB0708-94E4-4599-A7E1-0D5B9BCD020B}" presName="txFour" presStyleLbl="node4" presStyleIdx="13" presStyleCnt="15">
        <dgm:presLayoutVars>
          <dgm:chPref val="3"/>
        </dgm:presLayoutVars>
      </dgm:prSet>
      <dgm:spPr/>
    </dgm:pt>
    <dgm:pt modelId="{1694CBF3-3A74-4CC3-AD1C-680C2BC71B32}" type="pres">
      <dgm:prSet presAssocID="{9CDB0708-94E4-4599-A7E1-0D5B9BCD020B}" presName="horzFour" presStyleCnt="0"/>
      <dgm:spPr/>
    </dgm:pt>
    <dgm:pt modelId="{551554EC-37E4-4207-AAB7-EA8CDC24C1D3}" type="pres">
      <dgm:prSet presAssocID="{6D3DAD75-E97C-4BFD-BFD9-FB88F1B7AF89}" presName="sibSpaceFour" presStyleCnt="0"/>
      <dgm:spPr/>
    </dgm:pt>
    <dgm:pt modelId="{60D182EE-CE90-408C-94A6-8B1338093930}" type="pres">
      <dgm:prSet presAssocID="{2B8F7A5B-5F42-41BB-BFCB-76613B6C0770}" presName="vertFour" presStyleCnt="0">
        <dgm:presLayoutVars>
          <dgm:chPref val="3"/>
        </dgm:presLayoutVars>
      </dgm:prSet>
      <dgm:spPr/>
    </dgm:pt>
    <dgm:pt modelId="{D33BF5F6-1B82-4692-B69A-06CA2F4EE3A9}" type="pres">
      <dgm:prSet presAssocID="{2B8F7A5B-5F42-41BB-BFCB-76613B6C0770}" presName="txFour" presStyleLbl="node4" presStyleIdx="14" presStyleCnt="15">
        <dgm:presLayoutVars>
          <dgm:chPref val="3"/>
        </dgm:presLayoutVars>
      </dgm:prSet>
      <dgm:spPr/>
    </dgm:pt>
    <dgm:pt modelId="{DE17C46B-4626-43CB-9507-3F748996E1F6}" type="pres">
      <dgm:prSet presAssocID="{2B8F7A5B-5F42-41BB-BFCB-76613B6C0770}" presName="horzFour" presStyleCnt="0"/>
      <dgm:spPr/>
    </dgm:pt>
    <dgm:pt modelId="{795BFE76-6F31-40B6-B936-B0C05DAE3EE0}" type="pres">
      <dgm:prSet presAssocID="{5ACBB86C-FB82-49D3-8413-2FB2CED331F1}" presName="sibSpaceThree" presStyleCnt="0"/>
      <dgm:spPr/>
    </dgm:pt>
    <dgm:pt modelId="{95CD8EE3-9BC4-424F-AD11-9B65CE023441}" type="pres">
      <dgm:prSet presAssocID="{21DDEBC5-6A96-489F-9579-B6E52EEDFC50}" presName="vertThree" presStyleCnt="0"/>
      <dgm:spPr/>
    </dgm:pt>
    <dgm:pt modelId="{FC431965-401B-4337-92CC-D2DCBCB56704}" type="pres">
      <dgm:prSet presAssocID="{21DDEBC5-6A96-489F-9579-B6E52EEDFC50}" presName="txThree" presStyleLbl="node3" presStyleIdx="2" presStyleCnt="3">
        <dgm:presLayoutVars>
          <dgm:chPref val="3"/>
        </dgm:presLayoutVars>
      </dgm:prSet>
      <dgm:spPr/>
    </dgm:pt>
    <dgm:pt modelId="{272391C9-4EBB-44B3-93C3-672E52CD20A0}" type="pres">
      <dgm:prSet presAssocID="{21DDEBC5-6A96-489F-9579-B6E52EEDFC50}" presName="horzThree" presStyleCnt="0"/>
      <dgm:spPr/>
    </dgm:pt>
    <dgm:pt modelId="{CC2213ED-0194-4BD0-A331-21EB23200C12}" type="pres">
      <dgm:prSet presAssocID="{EED1AC25-4426-4745-B1C4-8DFACCD63F68}" presName="sibSpaceTwo" presStyleCnt="0"/>
      <dgm:spPr/>
    </dgm:pt>
    <dgm:pt modelId="{5672D908-4E9A-4BEB-ADC7-43C9F251F5E2}" type="pres">
      <dgm:prSet presAssocID="{458929C4-5196-41D7-ACD5-48416A0FF980}" presName="vertTwo" presStyleCnt="0"/>
      <dgm:spPr/>
    </dgm:pt>
    <dgm:pt modelId="{C7E56EE1-A284-4B35-A6DD-21B92C09176B}" type="pres">
      <dgm:prSet presAssocID="{458929C4-5196-41D7-ACD5-48416A0FF980}" presName="txTwo" presStyleLbl="node2" presStyleIdx="1" presStyleCnt="2">
        <dgm:presLayoutVars>
          <dgm:chPref val="3"/>
        </dgm:presLayoutVars>
      </dgm:prSet>
      <dgm:spPr/>
    </dgm:pt>
    <dgm:pt modelId="{138C1B2A-62B7-4174-ACBF-C07C8D93474C}" type="pres">
      <dgm:prSet presAssocID="{458929C4-5196-41D7-ACD5-48416A0FF980}" presName="horzTwo" presStyleCnt="0"/>
      <dgm:spPr/>
    </dgm:pt>
  </dgm:ptLst>
  <dgm:cxnLst>
    <dgm:cxn modelId="{B25C6601-363C-4F52-8621-19317318EE5D}" srcId="{3B35A14B-98C4-47E2-AEC8-F96258C9C24F}" destId="{E2DAAC0D-82DD-417D-A8E7-0EFD2D8F6F0B}" srcOrd="0" destOrd="0" parTransId="{245F151D-FCBD-486F-BE8B-CF41C10BA84C}" sibTransId="{661755A3-B432-49BF-B2BB-AB0C8C00B3AF}"/>
    <dgm:cxn modelId="{11E0E402-B7CE-4B79-98D9-EF5B9E9F4B81}" type="presOf" srcId="{0D5C4EBA-937C-4BF3-A1D8-78C102A72704}" destId="{02A9BF80-C899-407D-A27A-013A657D1CB8}" srcOrd="0" destOrd="0" presId="urn:microsoft.com/office/officeart/2005/8/layout/hierarchy4"/>
    <dgm:cxn modelId="{8CE7BE06-0832-400E-91DD-BD8F197C2A6B}" type="presOf" srcId="{E3E9F211-12D2-4F8A-A385-3777F62E7028}" destId="{474FF4F0-17FF-4147-BE8B-BC4E03136CE3}" srcOrd="0" destOrd="0" presId="urn:microsoft.com/office/officeart/2005/8/layout/hierarchy4"/>
    <dgm:cxn modelId="{7532CB08-C04F-4F53-8697-359648BFA207}" srcId="{E2DAAC0D-82DD-417D-A8E7-0EFD2D8F6F0B}" destId="{20381E7A-2549-42F2-B816-5617584E90F3}" srcOrd="0" destOrd="0" parTransId="{FA786BEB-A104-4B36-AC0B-8803F4676B6E}" sibTransId="{4DFF2D49-05B0-44DD-B00C-DDD631E7D416}"/>
    <dgm:cxn modelId="{12C31D0D-5B33-4402-BDB4-5515F6D0838B}" srcId="{14AECBDF-B9E6-486B-A95A-EE864A88DCF0}" destId="{8B7BAFA6-C00B-4E8A-B94A-947DDFEAC3E8}" srcOrd="0" destOrd="0" parTransId="{FCFC8D1F-C93C-4F17-82C8-411AFC82E2C8}" sibTransId="{EED1AC25-4426-4745-B1C4-8DFACCD63F68}"/>
    <dgm:cxn modelId="{8E9CD70F-7C4B-4C55-9055-23BDB65CECA4}" type="presOf" srcId="{4F863B9E-FC50-459D-9A79-F69D0590A759}" destId="{428E9C8F-F09F-4E05-BE6E-E998E0480465}" srcOrd="0" destOrd="0" presId="urn:microsoft.com/office/officeart/2005/8/layout/hierarchy4"/>
    <dgm:cxn modelId="{BC5FDC16-EEEF-49B0-A0BE-8038A4962822}" srcId="{14AECBDF-B9E6-486B-A95A-EE864A88DCF0}" destId="{458929C4-5196-41D7-ACD5-48416A0FF980}" srcOrd="1" destOrd="0" parTransId="{F6C47130-5A31-437F-96BF-DD404904AF2C}" sibTransId="{C27123D3-8143-4BC8-9E57-F45926767213}"/>
    <dgm:cxn modelId="{93244520-F583-48C4-A7EC-7CAD7AC31BEB}" type="presOf" srcId="{458929C4-5196-41D7-ACD5-48416A0FF980}" destId="{C7E56EE1-A284-4B35-A6DD-21B92C09176B}" srcOrd="0" destOrd="0" presId="urn:microsoft.com/office/officeart/2005/8/layout/hierarchy4"/>
    <dgm:cxn modelId="{A6882024-583C-4592-9C16-3E6CEF2D45A4}" srcId="{D72D284E-FF8F-4E77-9519-EBA25B01A740}" destId="{2B8F7A5B-5F42-41BB-BFCB-76613B6C0770}" srcOrd="1" destOrd="0" parTransId="{A4C23A95-13ED-4E87-AB03-BF69FEA1CE26}" sibTransId="{3EAC1616-4695-4777-A6D8-132E2178708B}"/>
    <dgm:cxn modelId="{DDC27F28-4FA1-4C94-9E60-C09CBF479A2B}" type="presOf" srcId="{F1C496EF-F1DD-4360-B671-A3F6B6A93673}" destId="{FD561457-35EE-4393-A943-916A54618F7F}" srcOrd="0" destOrd="0" presId="urn:microsoft.com/office/officeart/2005/8/layout/hierarchy4"/>
    <dgm:cxn modelId="{6BD14A2A-5D3A-4FA8-BF9C-2F3C9DAF12C3}" type="presOf" srcId="{C1DB7AE0-DD0F-42BF-8669-6DDE33D18B15}" destId="{778BEB2A-2DCB-4F59-99BD-8B728E05B4AA}" srcOrd="0" destOrd="0" presId="urn:microsoft.com/office/officeart/2005/8/layout/hierarchy4"/>
    <dgm:cxn modelId="{EE4A3A2C-2233-4B1C-8C76-022D8B309717}" srcId="{3B35A14B-98C4-47E2-AEC8-F96258C9C24F}" destId="{F1C496EF-F1DD-4360-B671-A3F6B6A93673}" srcOrd="1" destOrd="0" parTransId="{E14B31DE-9143-4A97-90CA-4142916C2BB3}" sibTransId="{45249435-DAF3-445C-88B8-64C4108F0753}"/>
    <dgm:cxn modelId="{E0276C2C-C9EF-42ED-9D1B-2922CE27C9FC}" type="presOf" srcId="{E2DAAC0D-82DD-417D-A8E7-0EFD2D8F6F0B}" destId="{98DFA6DD-01C8-46D0-AC04-637D2C9ACCF5}" srcOrd="0" destOrd="0" presId="urn:microsoft.com/office/officeart/2005/8/layout/hierarchy4"/>
    <dgm:cxn modelId="{52E94830-8EB8-4860-8F51-A5002EECEFD9}" type="presOf" srcId="{21DDEBC5-6A96-489F-9579-B6E52EEDFC50}" destId="{FC431965-401B-4337-92CC-D2DCBCB56704}" srcOrd="0" destOrd="0" presId="urn:microsoft.com/office/officeart/2005/8/layout/hierarchy4"/>
    <dgm:cxn modelId="{AC2CDA3E-6606-4D75-BEBB-8ED530C0D759}" type="presOf" srcId="{14AECBDF-B9E6-486B-A95A-EE864A88DCF0}" destId="{6FEC31FB-B344-46E5-BC69-0812FFB5705E}" srcOrd="0" destOrd="0" presId="urn:microsoft.com/office/officeart/2005/8/layout/hierarchy4"/>
    <dgm:cxn modelId="{9E330B4F-E351-4357-9AB9-22D968D59B30}" srcId="{28E61147-5CA6-4CD5-A300-A04AA75DE2E4}" destId="{D72D284E-FF8F-4E77-9519-EBA25B01A740}" srcOrd="1" destOrd="0" parTransId="{1A7E5796-08AF-42DD-A488-775F3133972B}" sibTransId="{92E3A752-4B15-4FA8-97AC-500708793DED}"/>
    <dgm:cxn modelId="{75078E58-A906-4842-A764-84B5730EBA2E}" type="presOf" srcId="{3B35A14B-98C4-47E2-AEC8-F96258C9C24F}" destId="{886C9C4E-A763-4FA4-BD48-2F8706DB61C1}" srcOrd="0" destOrd="0" presId="urn:microsoft.com/office/officeart/2005/8/layout/hierarchy4"/>
    <dgm:cxn modelId="{FCF3795C-1D75-4D47-91CA-EE1494EB6B58}" srcId="{C3E538C2-FD03-4F06-A5A6-472049FC3AB0}" destId="{3B35A14B-98C4-47E2-AEC8-F96258C9C24F}" srcOrd="2" destOrd="0" parTransId="{E48A84FC-D800-4F1B-8084-38704C13A6CD}" sibTransId="{7F3E6C22-6600-478B-AB92-F04DD2A8543D}"/>
    <dgm:cxn modelId="{2AC82B60-6A25-49B4-9F8B-0E3EB5D48576}" srcId="{62EF40BB-9764-4F4F-849E-EFDFFE563549}" destId="{14AECBDF-B9E6-486B-A95A-EE864A88DCF0}" srcOrd="0" destOrd="0" parTransId="{166B3333-9146-4DC6-B004-426120FDFA54}" sibTransId="{FB55A239-DABB-4162-85EE-F31A07042897}"/>
    <dgm:cxn modelId="{780ACF6E-3D23-4BEE-AB36-3C2F1C022710}" type="presOf" srcId="{D72D284E-FF8F-4E77-9519-EBA25B01A740}" destId="{9875FB48-5DA6-4385-9D83-FC65CA20B0E5}" srcOrd="0" destOrd="0" presId="urn:microsoft.com/office/officeart/2005/8/layout/hierarchy4"/>
    <dgm:cxn modelId="{E6508C83-4471-4DD5-A51C-7B204A27B76B}" srcId="{28E61147-5CA6-4CD5-A300-A04AA75DE2E4}" destId="{C3E538C2-FD03-4F06-A5A6-472049FC3AB0}" srcOrd="0" destOrd="0" parTransId="{BC3E5E56-4406-486D-8CB3-E1643BFE8F33}" sibTransId="{1EE4D2A8-EE7E-438E-80E8-DE7C3D683952}"/>
    <dgm:cxn modelId="{F3160788-0215-46C8-A22F-3DE3C81B863F}" srcId="{8B7BAFA6-C00B-4E8A-B94A-947DDFEAC3E8}" destId="{21DDEBC5-6A96-489F-9579-B6E52EEDFC50}" srcOrd="2" destOrd="0" parTransId="{4CC1060A-28FA-44FE-B0D6-427ACE3E082C}" sibTransId="{65C6894E-019C-49B6-8EA6-C2476692C1FA}"/>
    <dgm:cxn modelId="{884A8F89-1B54-42EB-A150-8399DFED2EC2}" type="presOf" srcId="{20381E7A-2549-42F2-B816-5617584E90F3}" destId="{217B2500-175D-4F62-B4AE-5BD00200817E}" srcOrd="0" destOrd="0" presId="urn:microsoft.com/office/officeart/2005/8/layout/hierarchy4"/>
    <dgm:cxn modelId="{F74CF994-07DE-4FA5-8480-588A9B155A3C}" srcId="{8B7BAFA6-C00B-4E8A-B94A-947DDFEAC3E8}" destId="{72C365FC-BF0A-4064-B131-24ABD1392F05}" srcOrd="0" destOrd="0" parTransId="{DB2C3AE9-5465-4402-88AF-0098D6BD5BF3}" sibTransId="{6CDDF543-F79A-4A05-907B-B8375E7011B9}"/>
    <dgm:cxn modelId="{E7D9549D-8893-4F1E-8EF0-8F640728EAFB}" srcId="{D72D284E-FF8F-4E77-9519-EBA25B01A740}" destId="{9CDB0708-94E4-4599-A7E1-0D5B9BCD020B}" srcOrd="0" destOrd="0" parTransId="{01F91CC3-2C7B-46E1-8DF0-232A717B5DD4}" sibTransId="{6D3DAD75-E97C-4BFD-BFD9-FB88F1B7AF89}"/>
    <dgm:cxn modelId="{48BE08A5-02BD-4439-B7B1-8ABE5EB931A6}" type="presOf" srcId="{94C0051C-5E39-4542-B673-7F8854CD9A5D}" destId="{63C162C0-BC61-4730-BF30-4991517C7B8B}" srcOrd="0" destOrd="0" presId="urn:microsoft.com/office/officeart/2005/8/layout/hierarchy4"/>
    <dgm:cxn modelId="{CBEB4FA7-FA17-4511-AC3C-14D1B0E69123}" srcId="{C3E538C2-FD03-4F06-A5A6-472049FC3AB0}" destId="{EE71B958-9323-4513-8AD6-247AE36C04C5}" srcOrd="1" destOrd="0" parTransId="{EA909CEF-051D-495E-968B-EDB23CD7F0F5}" sibTransId="{0DBE2C24-F32E-4B19-B3A6-92AD3DE4CC2A}"/>
    <dgm:cxn modelId="{DBAC0BAB-5330-4373-AA5A-7EADF3E0CA10}" type="presOf" srcId="{72C365FC-BF0A-4064-B131-24ABD1392F05}" destId="{A2C9604C-B26C-436C-B5C6-5237E5428CBB}" srcOrd="0" destOrd="0" presId="urn:microsoft.com/office/officeart/2005/8/layout/hierarchy4"/>
    <dgm:cxn modelId="{078E76B5-92ED-4619-A6C5-6AFE0D71B9C9}" type="presOf" srcId="{62EF40BB-9764-4F4F-849E-EFDFFE563549}" destId="{586610C5-E698-4026-92A4-E2BF25147624}" srcOrd="0" destOrd="0" presId="urn:microsoft.com/office/officeart/2005/8/layout/hierarchy4"/>
    <dgm:cxn modelId="{70C555B6-505A-4929-9D33-D31A1BB9EF7A}" type="presOf" srcId="{C3E538C2-FD03-4F06-A5A6-472049FC3AB0}" destId="{AC09FFDC-0E8E-4B18-BE4F-01A20F41B9A1}" srcOrd="0" destOrd="0" presId="urn:microsoft.com/office/officeart/2005/8/layout/hierarchy4"/>
    <dgm:cxn modelId="{B1B296B6-8FD2-415F-BEA6-C7EEF3DD0436}" type="presOf" srcId="{EE71B958-9323-4513-8AD6-247AE36C04C5}" destId="{612280BD-C04A-4E1A-BA7D-8D0EC0F9A95C}" srcOrd="0" destOrd="0" presId="urn:microsoft.com/office/officeart/2005/8/layout/hierarchy4"/>
    <dgm:cxn modelId="{3AFC20B7-9665-4D37-8777-0BC39CB7098E}" srcId="{8B7BAFA6-C00B-4E8A-B94A-947DDFEAC3E8}" destId="{28E61147-5CA6-4CD5-A300-A04AA75DE2E4}" srcOrd="1" destOrd="0" parTransId="{CBC644C3-AFC6-4EF5-A9BD-29594612D7AA}" sibTransId="{5ACBB86C-FB82-49D3-8413-2FB2CED331F1}"/>
    <dgm:cxn modelId="{E31A6DB9-D819-4C1A-A105-41A5F3F0FDE4}" srcId="{EE71B958-9323-4513-8AD6-247AE36C04C5}" destId="{B7FBEEDF-AC38-45A1-BB9E-A2D3F29EFBD3}" srcOrd="0" destOrd="0" parTransId="{DA59E03A-BA9A-4A1F-B490-99FBEB054C40}" sibTransId="{4FB6194E-E1AC-43BE-8DB1-A491BD2D4885}"/>
    <dgm:cxn modelId="{37EBA0BF-0CB0-4F03-A503-765CA5CE9472}" srcId="{C3E538C2-FD03-4F06-A5A6-472049FC3AB0}" destId="{4F863B9E-FC50-459D-9A79-F69D0590A759}" srcOrd="0" destOrd="0" parTransId="{C6F75233-F60E-494C-BFED-C79FFE9E85BC}" sibTransId="{93D0742C-F4D5-4C30-8160-3C3B5FF74BA3}"/>
    <dgm:cxn modelId="{B80FC0BF-7EFB-41D4-81C6-7652B446675F}" type="presOf" srcId="{9CDB0708-94E4-4599-A7E1-0D5B9BCD020B}" destId="{17C243D5-3C00-47F1-9CCE-C69F76746B83}" srcOrd="0" destOrd="0" presId="urn:microsoft.com/office/officeart/2005/8/layout/hierarchy4"/>
    <dgm:cxn modelId="{48A1D8C9-6421-49EF-8141-E95F102587B0}" type="presOf" srcId="{8B7BAFA6-C00B-4E8A-B94A-947DDFEAC3E8}" destId="{D06F0EAA-CD35-44AE-9F60-47759CC852DF}" srcOrd="0" destOrd="0" presId="urn:microsoft.com/office/officeart/2005/8/layout/hierarchy4"/>
    <dgm:cxn modelId="{A29F2CD3-A8FC-4FD7-8991-7C9A76670735}" type="presOf" srcId="{28E61147-5CA6-4CD5-A300-A04AA75DE2E4}" destId="{A675300E-A4A5-4B25-9867-527F419F820F}" srcOrd="0" destOrd="0" presId="urn:microsoft.com/office/officeart/2005/8/layout/hierarchy4"/>
    <dgm:cxn modelId="{7A0DCAD6-F88C-4E4B-A381-E28E301F9ECA}" srcId="{0D5C4EBA-937C-4BF3-A1D8-78C102A72704}" destId="{94C0051C-5E39-4542-B673-7F8854CD9A5D}" srcOrd="0" destOrd="0" parTransId="{1560D5CA-35A1-40B0-8F50-6EAD0ABCEC1E}" sibTransId="{7EBBB56B-59DD-4D42-871F-A17BCAD705E7}"/>
    <dgm:cxn modelId="{2CDB2AD7-3809-449F-9D28-079F0278DCE0}" srcId="{EE71B958-9323-4513-8AD6-247AE36C04C5}" destId="{E3E9F211-12D2-4F8A-A385-3777F62E7028}" srcOrd="1" destOrd="0" parTransId="{5FE703B1-24F8-460C-A824-AC5613F5F681}" sibTransId="{7052A2A6-F1FC-467A-BA81-6BFFEA9A80EC}"/>
    <dgm:cxn modelId="{03FB0EE3-9581-4948-A19E-739CFA33D5A6}" type="presOf" srcId="{2B8F7A5B-5F42-41BB-BFCB-76613B6C0770}" destId="{D33BF5F6-1B82-4692-B69A-06CA2F4EE3A9}" srcOrd="0" destOrd="0" presId="urn:microsoft.com/office/officeart/2005/8/layout/hierarchy4"/>
    <dgm:cxn modelId="{F48AAAE3-CF7B-4242-B214-02ACD768EDF6}" srcId="{4F863B9E-FC50-459D-9A79-F69D0590A759}" destId="{0D5C4EBA-937C-4BF3-A1D8-78C102A72704}" srcOrd="1" destOrd="0" parTransId="{5BF0E56D-49CC-4307-A48D-CD79EFEB0E6C}" sibTransId="{4ADCCBCE-87B3-44C5-8751-49A5AABA853C}"/>
    <dgm:cxn modelId="{77A1F4E4-1ED3-4693-8BAA-828C7F229BF6}" srcId="{4F863B9E-FC50-459D-9A79-F69D0590A759}" destId="{C1DB7AE0-DD0F-42BF-8669-6DDE33D18B15}" srcOrd="0" destOrd="0" parTransId="{25F72FDF-7824-469F-94B3-15033D29B52D}" sibTransId="{E4F0CED7-257E-4A23-9E7F-DEF9F36D3D56}"/>
    <dgm:cxn modelId="{B39C5FF9-BB87-4129-B1DC-E7CA680C4EBF}" type="presOf" srcId="{B7FBEEDF-AC38-45A1-BB9E-A2D3F29EFBD3}" destId="{49C008CB-0460-491D-8A6A-6BC020837CD4}" srcOrd="0" destOrd="0" presId="urn:microsoft.com/office/officeart/2005/8/layout/hierarchy4"/>
    <dgm:cxn modelId="{AE3D2648-4017-419C-BF5F-275B011694B5}" type="presParOf" srcId="{586610C5-E698-4026-92A4-E2BF25147624}" destId="{04ACB52A-9B5F-468C-80E7-445F1553C430}" srcOrd="0" destOrd="0" presId="urn:microsoft.com/office/officeart/2005/8/layout/hierarchy4"/>
    <dgm:cxn modelId="{65F3ABB7-0750-4542-B2B8-38EF0F68FC78}" type="presParOf" srcId="{04ACB52A-9B5F-468C-80E7-445F1553C430}" destId="{6FEC31FB-B344-46E5-BC69-0812FFB5705E}" srcOrd="0" destOrd="0" presId="urn:microsoft.com/office/officeart/2005/8/layout/hierarchy4"/>
    <dgm:cxn modelId="{A12AB40B-53FD-435D-8D29-A61082C0C5D2}" type="presParOf" srcId="{04ACB52A-9B5F-468C-80E7-445F1553C430}" destId="{5349711E-2110-4505-89FC-61CBD58BF075}" srcOrd="1" destOrd="0" presId="urn:microsoft.com/office/officeart/2005/8/layout/hierarchy4"/>
    <dgm:cxn modelId="{7E590DF3-28F6-4970-BA29-EBB1260772A8}" type="presParOf" srcId="{04ACB52A-9B5F-468C-80E7-445F1553C430}" destId="{E143461C-9FE3-43D4-B587-840BD34EF754}" srcOrd="2" destOrd="0" presId="urn:microsoft.com/office/officeart/2005/8/layout/hierarchy4"/>
    <dgm:cxn modelId="{EE490921-1852-4334-BC35-DF5AABEAC2DA}" type="presParOf" srcId="{E143461C-9FE3-43D4-B587-840BD34EF754}" destId="{6D150D11-CA09-4A87-BD61-B875A6486E31}" srcOrd="0" destOrd="0" presId="urn:microsoft.com/office/officeart/2005/8/layout/hierarchy4"/>
    <dgm:cxn modelId="{80A19066-1B36-4E6A-8D3D-1225A2B82EDF}" type="presParOf" srcId="{6D150D11-CA09-4A87-BD61-B875A6486E31}" destId="{D06F0EAA-CD35-44AE-9F60-47759CC852DF}" srcOrd="0" destOrd="0" presId="urn:microsoft.com/office/officeart/2005/8/layout/hierarchy4"/>
    <dgm:cxn modelId="{B65D029C-C5FC-4879-AE96-7D98CA0F7F0F}" type="presParOf" srcId="{6D150D11-CA09-4A87-BD61-B875A6486E31}" destId="{8E553F44-D0AC-4692-B561-9A073C8B9871}" srcOrd="1" destOrd="0" presId="urn:microsoft.com/office/officeart/2005/8/layout/hierarchy4"/>
    <dgm:cxn modelId="{A957A8C4-4575-4DE4-8835-5BFD9517EFDB}" type="presParOf" srcId="{6D150D11-CA09-4A87-BD61-B875A6486E31}" destId="{729845E3-3DCC-449E-ADAB-F0A11D307392}" srcOrd="2" destOrd="0" presId="urn:microsoft.com/office/officeart/2005/8/layout/hierarchy4"/>
    <dgm:cxn modelId="{75C96F1B-BFFA-4DC9-A291-A4B766D33A01}" type="presParOf" srcId="{729845E3-3DCC-449E-ADAB-F0A11D307392}" destId="{80A0F727-86DD-4A24-B0D8-8091E3DA1913}" srcOrd="0" destOrd="0" presId="urn:microsoft.com/office/officeart/2005/8/layout/hierarchy4"/>
    <dgm:cxn modelId="{47A366B5-6FE9-4068-A6E3-F213CC4EE680}" type="presParOf" srcId="{80A0F727-86DD-4A24-B0D8-8091E3DA1913}" destId="{A2C9604C-B26C-436C-B5C6-5237E5428CBB}" srcOrd="0" destOrd="0" presId="urn:microsoft.com/office/officeart/2005/8/layout/hierarchy4"/>
    <dgm:cxn modelId="{B1AC98AA-E5DF-4092-81AB-C3EC58CDD585}" type="presParOf" srcId="{80A0F727-86DD-4A24-B0D8-8091E3DA1913}" destId="{13169B89-8F4B-45D4-85C1-FA602D1C9C40}" srcOrd="1" destOrd="0" presId="urn:microsoft.com/office/officeart/2005/8/layout/hierarchy4"/>
    <dgm:cxn modelId="{ECCD8AF9-81AD-4C49-BD45-107E7B06D3FE}" type="presParOf" srcId="{729845E3-3DCC-449E-ADAB-F0A11D307392}" destId="{A0C5AD52-A4E7-4FE3-9089-75DC6232455B}" srcOrd="1" destOrd="0" presId="urn:microsoft.com/office/officeart/2005/8/layout/hierarchy4"/>
    <dgm:cxn modelId="{FCEBDB0E-492A-442E-82CA-049870E92FF8}" type="presParOf" srcId="{729845E3-3DCC-449E-ADAB-F0A11D307392}" destId="{D0873B7E-9EF2-43DD-9BA9-D111D517350F}" srcOrd="2" destOrd="0" presId="urn:microsoft.com/office/officeart/2005/8/layout/hierarchy4"/>
    <dgm:cxn modelId="{CDE206BA-40F5-43D9-9775-A77202F91C8C}" type="presParOf" srcId="{D0873B7E-9EF2-43DD-9BA9-D111D517350F}" destId="{A675300E-A4A5-4B25-9867-527F419F820F}" srcOrd="0" destOrd="0" presId="urn:microsoft.com/office/officeart/2005/8/layout/hierarchy4"/>
    <dgm:cxn modelId="{AE55074B-E914-4456-90EA-FE14027C559C}" type="presParOf" srcId="{D0873B7E-9EF2-43DD-9BA9-D111D517350F}" destId="{520D1FF5-93E2-433E-9BFE-1845796D8780}" srcOrd="1" destOrd="0" presId="urn:microsoft.com/office/officeart/2005/8/layout/hierarchy4"/>
    <dgm:cxn modelId="{DA5724A3-5D91-4893-8D75-C224BFD90AD3}" type="presParOf" srcId="{D0873B7E-9EF2-43DD-9BA9-D111D517350F}" destId="{A519467E-E407-486B-B7E6-51F36463682B}" srcOrd="2" destOrd="0" presId="urn:microsoft.com/office/officeart/2005/8/layout/hierarchy4"/>
    <dgm:cxn modelId="{4B8BF917-1037-4868-8828-131BEBD8ED3C}" type="presParOf" srcId="{A519467E-E407-486B-B7E6-51F36463682B}" destId="{C0995B90-6436-487D-8763-3081C30DC2CF}" srcOrd="0" destOrd="0" presId="urn:microsoft.com/office/officeart/2005/8/layout/hierarchy4"/>
    <dgm:cxn modelId="{1A27C485-CCC2-4AE4-90A2-6DFEE0A797CF}" type="presParOf" srcId="{C0995B90-6436-487D-8763-3081C30DC2CF}" destId="{AC09FFDC-0E8E-4B18-BE4F-01A20F41B9A1}" srcOrd="0" destOrd="0" presId="urn:microsoft.com/office/officeart/2005/8/layout/hierarchy4"/>
    <dgm:cxn modelId="{D68432BA-B025-4B58-8CA6-2474E32A98A1}" type="presParOf" srcId="{C0995B90-6436-487D-8763-3081C30DC2CF}" destId="{15C5C7FD-D6F4-4405-9032-9AA46313BDF6}" srcOrd="1" destOrd="0" presId="urn:microsoft.com/office/officeart/2005/8/layout/hierarchy4"/>
    <dgm:cxn modelId="{A13E7D88-CCB7-43A4-86E0-1580AC86F800}" type="presParOf" srcId="{C0995B90-6436-487D-8763-3081C30DC2CF}" destId="{CDE9CDAB-0247-4B36-995D-E01BDED211E0}" srcOrd="2" destOrd="0" presId="urn:microsoft.com/office/officeart/2005/8/layout/hierarchy4"/>
    <dgm:cxn modelId="{526533BE-53F9-4A0E-A5CD-26EC7EBE8675}" type="presParOf" srcId="{CDE9CDAB-0247-4B36-995D-E01BDED211E0}" destId="{FCD7F14E-BE24-47C3-BD37-7CEAC18B6CD8}" srcOrd="0" destOrd="0" presId="urn:microsoft.com/office/officeart/2005/8/layout/hierarchy4"/>
    <dgm:cxn modelId="{C242A6C0-E592-476B-A784-6EEF08B69B07}" type="presParOf" srcId="{FCD7F14E-BE24-47C3-BD37-7CEAC18B6CD8}" destId="{428E9C8F-F09F-4E05-BE6E-E998E0480465}" srcOrd="0" destOrd="0" presId="urn:microsoft.com/office/officeart/2005/8/layout/hierarchy4"/>
    <dgm:cxn modelId="{37F6EACF-0317-4DFC-8721-A6B658C4BB72}" type="presParOf" srcId="{FCD7F14E-BE24-47C3-BD37-7CEAC18B6CD8}" destId="{430E0ACE-7CBC-438A-8FDD-990D7E693F75}" srcOrd="1" destOrd="0" presId="urn:microsoft.com/office/officeart/2005/8/layout/hierarchy4"/>
    <dgm:cxn modelId="{E038A7B2-286E-485D-86CB-06EDADB7B888}" type="presParOf" srcId="{FCD7F14E-BE24-47C3-BD37-7CEAC18B6CD8}" destId="{1FEE2749-0FD2-4F67-99DB-05EE2DD3B732}" srcOrd="2" destOrd="0" presId="urn:microsoft.com/office/officeart/2005/8/layout/hierarchy4"/>
    <dgm:cxn modelId="{489E1DFA-D97F-47E5-B788-1C52E83A18B8}" type="presParOf" srcId="{1FEE2749-0FD2-4F67-99DB-05EE2DD3B732}" destId="{645CE14A-9984-4967-B262-1719F67804D9}" srcOrd="0" destOrd="0" presId="urn:microsoft.com/office/officeart/2005/8/layout/hierarchy4"/>
    <dgm:cxn modelId="{28415169-FC40-46DE-B9F5-7CAAA1D0B321}" type="presParOf" srcId="{645CE14A-9984-4967-B262-1719F67804D9}" destId="{778BEB2A-2DCB-4F59-99BD-8B728E05B4AA}" srcOrd="0" destOrd="0" presId="urn:microsoft.com/office/officeart/2005/8/layout/hierarchy4"/>
    <dgm:cxn modelId="{6BF295A6-7AB6-49C4-A908-DD83948673A2}" type="presParOf" srcId="{645CE14A-9984-4967-B262-1719F67804D9}" destId="{0AC13D49-E00A-4DBA-9C97-9DDBE25DC013}" srcOrd="1" destOrd="0" presId="urn:microsoft.com/office/officeart/2005/8/layout/hierarchy4"/>
    <dgm:cxn modelId="{0791D953-521E-4D21-A72E-F91600C0383F}" type="presParOf" srcId="{1FEE2749-0FD2-4F67-99DB-05EE2DD3B732}" destId="{E7C0EAB8-7E63-4E7E-9F73-A05F6C4D9368}" srcOrd="1" destOrd="0" presId="urn:microsoft.com/office/officeart/2005/8/layout/hierarchy4"/>
    <dgm:cxn modelId="{2418C209-116D-4518-B5EC-542550D2B8F0}" type="presParOf" srcId="{1FEE2749-0FD2-4F67-99DB-05EE2DD3B732}" destId="{88F4736E-7CBA-4E81-8C53-89D8CD50DBAF}" srcOrd="2" destOrd="0" presId="urn:microsoft.com/office/officeart/2005/8/layout/hierarchy4"/>
    <dgm:cxn modelId="{B9EC58E2-BC78-4821-B656-9DB732CDCFDF}" type="presParOf" srcId="{88F4736E-7CBA-4E81-8C53-89D8CD50DBAF}" destId="{02A9BF80-C899-407D-A27A-013A657D1CB8}" srcOrd="0" destOrd="0" presId="urn:microsoft.com/office/officeart/2005/8/layout/hierarchy4"/>
    <dgm:cxn modelId="{07A990BF-F0BC-44FB-B6EA-E12A9CCF5C83}" type="presParOf" srcId="{88F4736E-7CBA-4E81-8C53-89D8CD50DBAF}" destId="{0D5E9D41-C90F-4887-96D8-B7CA4D137D1C}" srcOrd="1" destOrd="0" presId="urn:microsoft.com/office/officeart/2005/8/layout/hierarchy4"/>
    <dgm:cxn modelId="{2CE80D4A-6579-4ABA-A941-5B4046593172}" type="presParOf" srcId="{88F4736E-7CBA-4E81-8C53-89D8CD50DBAF}" destId="{C772D9E0-4F50-4357-8C81-38F6A3D66AD2}" srcOrd="2" destOrd="0" presId="urn:microsoft.com/office/officeart/2005/8/layout/hierarchy4"/>
    <dgm:cxn modelId="{38BD2E60-E150-470F-8179-8D9A9BA3273E}" type="presParOf" srcId="{C772D9E0-4F50-4357-8C81-38F6A3D66AD2}" destId="{770647BE-EE81-46D8-A8E8-E0F13BD75A07}" srcOrd="0" destOrd="0" presId="urn:microsoft.com/office/officeart/2005/8/layout/hierarchy4"/>
    <dgm:cxn modelId="{5C024FB4-CCAD-41A7-831A-3F46EE1BFE15}" type="presParOf" srcId="{770647BE-EE81-46D8-A8E8-E0F13BD75A07}" destId="{63C162C0-BC61-4730-BF30-4991517C7B8B}" srcOrd="0" destOrd="0" presId="urn:microsoft.com/office/officeart/2005/8/layout/hierarchy4"/>
    <dgm:cxn modelId="{E4799C78-31E6-4974-AB7F-C9A5FFA2E1D5}" type="presParOf" srcId="{770647BE-EE81-46D8-A8E8-E0F13BD75A07}" destId="{C76DE64E-7638-4F9D-AE5B-F4119DF6563A}" srcOrd="1" destOrd="0" presId="urn:microsoft.com/office/officeart/2005/8/layout/hierarchy4"/>
    <dgm:cxn modelId="{8119CDD2-A173-43A5-B5F6-1084A14233F7}" type="presParOf" srcId="{CDE9CDAB-0247-4B36-995D-E01BDED211E0}" destId="{68495C00-8E1F-4557-B972-D5BB26CAA132}" srcOrd="1" destOrd="0" presId="urn:microsoft.com/office/officeart/2005/8/layout/hierarchy4"/>
    <dgm:cxn modelId="{562098EF-9DA5-4B1A-A5ED-4FFD12088707}" type="presParOf" srcId="{CDE9CDAB-0247-4B36-995D-E01BDED211E0}" destId="{2C766E17-AF0E-44C6-91CE-1E652E2239C0}" srcOrd="2" destOrd="0" presId="urn:microsoft.com/office/officeart/2005/8/layout/hierarchy4"/>
    <dgm:cxn modelId="{DCD3D5E3-8734-4E43-B7AC-DAFC01D467A1}" type="presParOf" srcId="{2C766E17-AF0E-44C6-91CE-1E652E2239C0}" destId="{612280BD-C04A-4E1A-BA7D-8D0EC0F9A95C}" srcOrd="0" destOrd="0" presId="urn:microsoft.com/office/officeart/2005/8/layout/hierarchy4"/>
    <dgm:cxn modelId="{F2CEADC3-B7D8-4AC0-BBC9-378A7A317D2B}" type="presParOf" srcId="{2C766E17-AF0E-44C6-91CE-1E652E2239C0}" destId="{EB63588D-4612-4E13-82DF-59FB083CB5BA}" srcOrd="1" destOrd="0" presId="urn:microsoft.com/office/officeart/2005/8/layout/hierarchy4"/>
    <dgm:cxn modelId="{35B3A9EB-D84E-469D-8630-23EDD3AC2479}" type="presParOf" srcId="{2C766E17-AF0E-44C6-91CE-1E652E2239C0}" destId="{A7997648-C74F-4029-9AAF-BDF5B22DADB7}" srcOrd="2" destOrd="0" presId="urn:microsoft.com/office/officeart/2005/8/layout/hierarchy4"/>
    <dgm:cxn modelId="{04DA334A-23FB-4A63-A573-12C7325C4B17}" type="presParOf" srcId="{A7997648-C74F-4029-9AAF-BDF5B22DADB7}" destId="{438A75B9-9589-4945-A4B1-A092AADA4735}" srcOrd="0" destOrd="0" presId="urn:microsoft.com/office/officeart/2005/8/layout/hierarchy4"/>
    <dgm:cxn modelId="{52E500A8-CA34-4F03-A054-D9327D247B75}" type="presParOf" srcId="{438A75B9-9589-4945-A4B1-A092AADA4735}" destId="{49C008CB-0460-491D-8A6A-6BC020837CD4}" srcOrd="0" destOrd="0" presId="urn:microsoft.com/office/officeart/2005/8/layout/hierarchy4"/>
    <dgm:cxn modelId="{DD3E3D8B-F237-4153-AF40-7E95DA9B759E}" type="presParOf" srcId="{438A75B9-9589-4945-A4B1-A092AADA4735}" destId="{484B492C-3318-43F4-9204-FABC2597B056}" srcOrd="1" destOrd="0" presId="urn:microsoft.com/office/officeart/2005/8/layout/hierarchy4"/>
    <dgm:cxn modelId="{2689B69A-A718-4878-8FE2-559FF31017E7}" type="presParOf" srcId="{A7997648-C74F-4029-9AAF-BDF5B22DADB7}" destId="{B3A0B7A5-8010-429F-9F58-B3D0FB1AA6E7}" srcOrd="1" destOrd="0" presId="urn:microsoft.com/office/officeart/2005/8/layout/hierarchy4"/>
    <dgm:cxn modelId="{E2B4A143-FB5F-42F0-BBBE-AB3D89DE112A}" type="presParOf" srcId="{A7997648-C74F-4029-9AAF-BDF5B22DADB7}" destId="{31EAEE92-ED58-4008-80F6-705CC7863D3B}" srcOrd="2" destOrd="0" presId="urn:microsoft.com/office/officeart/2005/8/layout/hierarchy4"/>
    <dgm:cxn modelId="{1FF182F3-35B6-40AC-8D23-ED5D075AC893}" type="presParOf" srcId="{31EAEE92-ED58-4008-80F6-705CC7863D3B}" destId="{474FF4F0-17FF-4147-BE8B-BC4E03136CE3}" srcOrd="0" destOrd="0" presId="urn:microsoft.com/office/officeart/2005/8/layout/hierarchy4"/>
    <dgm:cxn modelId="{6AB48095-AE6D-4589-B89A-00C6A01ECDD7}" type="presParOf" srcId="{31EAEE92-ED58-4008-80F6-705CC7863D3B}" destId="{42034163-5150-45D5-98EC-98598C924038}" srcOrd="1" destOrd="0" presId="urn:microsoft.com/office/officeart/2005/8/layout/hierarchy4"/>
    <dgm:cxn modelId="{3427FEF3-1649-4341-9A26-FF5B11444D00}" type="presParOf" srcId="{CDE9CDAB-0247-4B36-995D-E01BDED211E0}" destId="{76B856E1-8575-4C0D-BD70-8CE233AC7A9F}" srcOrd="3" destOrd="0" presId="urn:microsoft.com/office/officeart/2005/8/layout/hierarchy4"/>
    <dgm:cxn modelId="{C857BB25-78B9-47C3-900A-FB547A9A3EA4}" type="presParOf" srcId="{CDE9CDAB-0247-4B36-995D-E01BDED211E0}" destId="{902D3B24-630C-47E5-996B-B89DE0879BF2}" srcOrd="4" destOrd="0" presId="urn:microsoft.com/office/officeart/2005/8/layout/hierarchy4"/>
    <dgm:cxn modelId="{93E45217-7810-404A-AB8F-9447F0041615}" type="presParOf" srcId="{902D3B24-630C-47E5-996B-B89DE0879BF2}" destId="{886C9C4E-A763-4FA4-BD48-2F8706DB61C1}" srcOrd="0" destOrd="0" presId="urn:microsoft.com/office/officeart/2005/8/layout/hierarchy4"/>
    <dgm:cxn modelId="{D99E45A6-2945-42B6-B8CD-8770A16272F4}" type="presParOf" srcId="{902D3B24-630C-47E5-996B-B89DE0879BF2}" destId="{66E0A21A-4E5A-4F35-A055-64B916ADD03E}" srcOrd="1" destOrd="0" presId="urn:microsoft.com/office/officeart/2005/8/layout/hierarchy4"/>
    <dgm:cxn modelId="{8C05A71F-3F47-4FDF-B190-94826569C6C5}" type="presParOf" srcId="{902D3B24-630C-47E5-996B-B89DE0879BF2}" destId="{14572CF1-337A-425B-9CF6-E58EF36F70CD}" srcOrd="2" destOrd="0" presId="urn:microsoft.com/office/officeart/2005/8/layout/hierarchy4"/>
    <dgm:cxn modelId="{3EC0A4EF-9BEF-4651-AA40-E864DCBDB0F7}" type="presParOf" srcId="{14572CF1-337A-425B-9CF6-E58EF36F70CD}" destId="{5192AAF1-2272-427C-B4C3-609A5EDEBD83}" srcOrd="0" destOrd="0" presId="urn:microsoft.com/office/officeart/2005/8/layout/hierarchy4"/>
    <dgm:cxn modelId="{B2657A71-9B62-4C7B-9659-5E06160529DA}" type="presParOf" srcId="{5192AAF1-2272-427C-B4C3-609A5EDEBD83}" destId="{98DFA6DD-01C8-46D0-AC04-637D2C9ACCF5}" srcOrd="0" destOrd="0" presId="urn:microsoft.com/office/officeart/2005/8/layout/hierarchy4"/>
    <dgm:cxn modelId="{DDB4ABC5-58CF-48A2-B5A4-356FC8FFB5EA}" type="presParOf" srcId="{5192AAF1-2272-427C-B4C3-609A5EDEBD83}" destId="{99197D8B-F0A2-4358-9E0D-23C4F3466A48}" srcOrd="1" destOrd="0" presId="urn:microsoft.com/office/officeart/2005/8/layout/hierarchy4"/>
    <dgm:cxn modelId="{39FD9B0E-87B6-44B0-84A7-218003D7EA31}" type="presParOf" srcId="{5192AAF1-2272-427C-B4C3-609A5EDEBD83}" destId="{2910E6E6-EC0A-460A-A234-7B8B8410AE33}" srcOrd="2" destOrd="0" presId="urn:microsoft.com/office/officeart/2005/8/layout/hierarchy4"/>
    <dgm:cxn modelId="{23B9DD4B-BB9C-441B-BC04-08114EC481AE}" type="presParOf" srcId="{2910E6E6-EC0A-460A-A234-7B8B8410AE33}" destId="{DBC166ED-58C2-4A5A-B835-97663ED9CF24}" srcOrd="0" destOrd="0" presId="urn:microsoft.com/office/officeart/2005/8/layout/hierarchy4"/>
    <dgm:cxn modelId="{A24873F7-322B-4FAD-9A12-9B7943DC6F40}" type="presParOf" srcId="{DBC166ED-58C2-4A5A-B835-97663ED9CF24}" destId="{217B2500-175D-4F62-B4AE-5BD00200817E}" srcOrd="0" destOrd="0" presId="urn:microsoft.com/office/officeart/2005/8/layout/hierarchy4"/>
    <dgm:cxn modelId="{7EF89F2A-6A0F-4FD5-9074-D2205CA8C379}" type="presParOf" srcId="{DBC166ED-58C2-4A5A-B835-97663ED9CF24}" destId="{883281FD-8FF8-417C-B110-6F4850B96118}" srcOrd="1" destOrd="0" presId="urn:microsoft.com/office/officeart/2005/8/layout/hierarchy4"/>
    <dgm:cxn modelId="{7CB301FA-8A29-4500-865C-94A1F871ADD9}" type="presParOf" srcId="{14572CF1-337A-425B-9CF6-E58EF36F70CD}" destId="{9321D181-A207-4D4E-8B87-12C40BAF7CDC}" srcOrd="1" destOrd="0" presId="urn:microsoft.com/office/officeart/2005/8/layout/hierarchy4"/>
    <dgm:cxn modelId="{38F26D07-48C6-47AE-9BC0-8A93DD75BDAF}" type="presParOf" srcId="{14572CF1-337A-425B-9CF6-E58EF36F70CD}" destId="{6A829079-BBD8-4BE4-A5F8-70154D89D6E1}" srcOrd="2" destOrd="0" presId="urn:microsoft.com/office/officeart/2005/8/layout/hierarchy4"/>
    <dgm:cxn modelId="{43A7B834-CBE4-4B75-A83E-8A103F506335}" type="presParOf" srcId="{6A829079-BBD8-4BE4-A5F8-70154D89D6E1}" destId="{FD561457-35EE-4393-A943-916A54618F7F}" srcOrd="0" destOrd="0" presId="urn:microsoft.com/office/officeart/2005/8/layout/hierarchy4"/>
    <dgm:cxn modelId="{517561E9-436B-4D6F-89CB-2FA7A7DE4E6D}" type="presParOf" srcId="{6A829079-BBD8-4BE4-A5F8-70154D89D6E1}" destId="{62B5B641-DD40-42B2-A142-18DA59D4092F}" srcOrd="1" destOrd="0" presId="urn:microsoft.com/office/officeart/2005/8/layout/hierarchy4"/>
    <dgm:cxn modelId="{D00AC089-5473-4AC2-AEB6-B69D94B7777B}" type="presParOf" srcId="{A519467E-E407-486B-B7E6-51F36463682B}" destId="{1DCB8E7C-8002-4757-9015-238A5159C448}" srcOrd="1" destOrd="0" presId="urn:microsoft.com/office/officeart/2005/8/layout/hierarchy4"/>
    <dgm:cxn modelId="{5010BDF9-DFD5-4553-8513-8F5093B9CF2F}" type="presParOf" srcId="{A519467E-E407-486B-B7E6-51F36463682B}" destId="{BC6180E0-6B4A-419A-A004-589DC78D5EC7}" srcOrd="2" destOrd="0" presId="urn:microsoft.com/office/officeart/2005/8/layout/hierarchy4"/>
    <dgm:cxn modelId="{7D3F2535-8D88-4DBC-AFC4-37F2B9BECD10}" type="presParOf" srcId="{BC6180E0-6B4A-419A-A004-589DC78D5EC7}" destId="{9875FB48-5DA6-4385-9D83-FC65CA20B0E5}" srcOrd="0" destOrd="0" presId="urn:microsoft.com/office/officeart/2005/8/layout/hierarchy4"/>
    <dgm:cxn modelId="{2348F4F7-7C80-4E0A-89D7-C70B59235DC0}" type="presParOf" srcId="{BC6180E0-6B4A-419A-A004-589DC78D5EC7}" destId="{EA05618E-33DD-4FB9-B84F-2F12E08287EA}" srcOrd="1" destOrd="0" presId="urn:microsoft.com/office/officeart/2005/8/layout/hierarchy4"/>
    <dgm:cxn modelId="{FD1C6B7B-D747-4F33-8490-5F0C5309D265}" type="presParOf" srcId="{BC6180E0-6B4A-419A-A004-589DC78D5EC7}" destId="{8DE25861-39AE-4D36-B8BE-849CE9FFB59F}" srcOrd="2" destOrd="0" presId="urn:microsoft.com/office/officeart/2005/8/layout/hierarchy4"/>
    <dgm:cxn modelId="{7A1A9890-05EC-4CF1-A3AE-61902B09D06A}" type="presParOf" srcId="{8DE25861-39AE-4D36-B8BE-849CE9FFB59F}" destId="{E2C03B54-9C6D-4B93-B2C3-89C4C5593E1E}" srcOrd="0" destOrd="0" presId="urn:microsoft.com/office/officeart/2005/8/layout/hierarchy4"/>
    <dgm:cxn modelId="{5F978E81-DA3C-40A2-81F5-8EC7A405EEDF}" type="presParOf" srcId="{E2C03B54-9C6D-4B93-B2C3-89C4C5593E1E}" destId="{17C243D5-3C00-47F1-9CCE-C69F76746B83}" srcOrd="0" destOrd="0" presId="urn:microsoft.com/office/officeart/2005/8/layout/hierarchy4"/>
    <dgm:cxn modelId="{48C64D47-F77A-4721-B3B4-8ACBD02B1E9E}" type="presParOf" srcId="{E2C03B54-9C6D-4B93-B2C3-89C4C5593E1E}" destId="{1694CBF3-3A74-4CC3-AD1C-680C2BC71B32}" srcOrd="1" destOrd="0" presId="urn:microsoft.com/office/officeart/2005/8/layout/hierarchy4"/>
    <dgm:cxn modelId="{4646218F-9E35-4927-825F-8D45E7AB08BE}" type="presParOf" srcId="{8DE25861-39AE-4D36-B8BE-849CE9FFB59F}" destId="{551554EC-37E4-4207-AAB7-EA8CDC24C1D3}" srcOrd="1" destOrd="0" presId="urn:microsoft.com/office/officeart/2005/8/layout/hierarchy4"/>
    <dgm:cxn modelId="{691189FA-2DB6-4BB1-B55A-9A3E3147BA9F}" type="presParOf" srcId="{8DE25861-39AE-4D36-B8BE-849CE9FFB59F}" destId="{60D182EE-CE90-408C-94A6-8B1338093930}" srcOrd="2" destOrd="0" presId="urn:microsoft.com/office/officeart/2005/8/layout/hierarchy4"/>
    <dgm:cxn modelId="{5CF050B5-3615-4B9D-A385-ECDE22115CF3}" type="presParOf" srcId="{60D182EE-CE90-408C-94A6-8B1338093930}" destId="{D33BF5F6-1B82-4692-B69A-06CA2F4EE3A9}" srcOrd="0" destOrd="0" presId="urn:microsoft.com/office/officeart/2005/8/layout/hierarchy4"/>
    <dgm:cxn modelId="{98F512BA-79BB-4181-8A7F-98230EB88181}" type="presParOf" srcId="{60D182EE-CE90-408C-94A6-8B1338093930}" destId="{DE17C46B-4626-43CB-9507-3F748996E1F6}" srcOrd="1" destOrd="0" presId="urn:microsoft.com/office/officeart/2005/8/layout/hierarchy4"/>
    <dgm:cxn modelId="{693F7DD7-8D42-401C-992D-18D09F18E7AD}" type="presParOf" srcId="{729845E3-3DCC-449E-ADAB-F0A11D307392}" destId="{795BFE76-6F31-40B6-B936-B0C05DAE3EE0}" srcOrd="3" destOrd="0" presId="urn:microsoft.com/office/officeart/2005/8/layout/hierarchy4"/>
    <dgm:cxn modelId="{C1ADCE0C-CA1C-4A91-B22A-47142BF3997C}" type="presParOf" srcId="{729845E3-3DCC-449E-ADAB-F0A11D307392}" destId="{95CD8EE3-9BC4-424F-AD11-9B65CE023441}" srcOrd="4" destOrd="0" presId="urn:microsoft.com/office/officeart/2005/8/layout/hierarchy4"/>
    <dgm:cxn modelId="{90A803CD-187B-480F-BE3B-90C49166825E}" type="presParOf" srcId="{95CD8EE3-9BC4-424F-AD11-9B65CE023441}" destId="{FC431965-401B-4337-92CC-D2DCBCB56704}" srcOrd="0" destOrd="0" presId="urn:microsoft.com/office/officeart/2005/8/layout/hierarchy4"/>
    <dgm:cxn modelId="{4B86B7D0-CD1A-49DB-87EA-102986034ACD}" type="presParOf" srcId="{95CD8EE3-9BC4-424F-AD11-9B65CE023441}" destId="{272391C9-4EBB-44B3-93C3-672E52CD20A0}" srcOrd="1" destOrd="0" presId="urn:microsoft.com/office/officeart/2005/8/layout/hierarchy4"/>
    <dgm:cxn modelId="{B432A377-15F1-45EA-AFC3-48F0CBF5D1AA}" type="presParOf" srcId="{E143461C-9FE3-43D4-B587-840BD34EF754}" destId="{CC2213ED-0194-4BD0-A331-21EB23200C12}" srcOrd="1" destOrd="0" presId="urn:microsoft.com/office/officeart/2005/8/layout/hierarchy4"/>
    <dgm:cxn modelId="{DD0E789C-E2DA-43F3-9DCF-5C52BC299A3B}" type="presParOf" srcId="{E143461C-9FE3-43D4-B587-840BD34EF754}" destId="{5672D908-4E9A-4BEB-ADC7-43C9F251F5E2}" srcOrd="2" destOrd="0" presId="urn:microsoft.com/office/officeart/2005/8/layout/hierarchy4"/>
    <dgm:cxn modelId="{36C1CF98-8A02-46EA-B374-13414320745C}" type="presParOf" srcId="{5672D908-4E9A-4BEB-ADC7-43C9F251F5E2}" destId="{C7E56EE1-A284-4B35-A6DD-21B92C09176B}" srcOrd="0" destOrd="0" presId="urn:microsoft.com/office/officeart/2005/8/layout/hierarchy4"/>
    <dgm:cxn modelId="{F21528B0-900C-4C6E-A5B2-D86455FA6434}" type="presParOf" srcId="{5672D908-4E9A-4BEB-ADC7-43C9F251F5E2}" destId="{138C1B2A-62B7-4174-ACBF-C07C8D93474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F40BB-9764-4F4F-849E-EFDFFE56354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7BAFA6-C00B-4E8A-B94A-947DDFEAC3E8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Deemed Not valid: </a:t>
          </a:r>
        </a:p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5 </a:t>
          </a:r>
          <a:r>
            <a:rPr lang="en-GB" sz="14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FCFC8D1F-C93C-4F17-82C8-411AFC82E2C8}" type="parTrans" cxnId="{12C31D0D-5B33-4402-BDB4-5515F6D0838B}">
      <dgm:prSet/>
      <dgm:spPr/>
      <dgm:t>
        <a:bodyPr/>
        <a:lstStyle/>
        <a:p>
          <a:endParaRPr lang="en-GB"/>
        </a:p>
      </dgm:t>
    </dgm:pt>
    <dgm:pt modelId="{EED1AC25-4426-4745-B1C4-8DFACCD63F68}" type="sibTrans" cxnId="{12C31D0D-5B33-4402-BDB4-5515F6D0838B}">
      <dgm:prSet/>
      <dgm:spPr/>
      <dgm:t>
        <a:bodyPr/>
        <a:lstStyle/>
        <a:p>
          <a:endParaRPr lang="en-GB"/>
        </a:p>
      </dgm:t>
    </dgm:pt>
    <dgm:pt modelId="{14AECBDF-B9E6-486B-A95A-EE864A88DCF0}">
      <dgm:prSet custT="1"/>
      <dgm:spPr>
        <a:solidFill>
          <a:schemeClr val="accent6"/>
        </a:solidFill>
      </dgm:spPr>
      <dgm:t>
        <a:bodyPr/>
        <a:lstStyle/>
        <a:p>
          <a:r>
            <a:rPr lang="en-GB" sz="1600" b="1" dirty="0">
              <a:latin typeface="Calibri" panose="020F0502020204030204" pitchFamily="34" charset="0"/>
              <a:cs typeface="Calibri" panose="020F0502020204030204" pitchFamily="34" charset="0"/>
            </a:rPr>
            <a:t>Invoiced: 16 </a:t>
          </a:r>
          <a:r>
            <a:rPr lang="en-GB" sz="16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166B3333-9146-4DC6-B004-426120FDFA54}" type="parTrans" cxnId="{2AC82B60-6A25-49B4-9F8B-0E3EB5D48576}">
      <dgm:prSet/>
      <dgm:spPr/>
      <dgm:t>
        <a:bodyPr/>
        <a:lstStyle/>
        <a:p>
          <a:endParaRPr lang="en-GB"/>
        </a:p>
      </dgm:t>
    </dgm:pt>
    <dgm:pt modelId="{FB55A239-DABB-4162-85EE-F31A07042897}" type="sibTrans" cxnId="{2AC82B60-6A25-49B4-9F8B-0E3EB5D48576}">
      <dgm:prSet/>
      <dgm:spPr/>
      <dgm:t>
        <a:bodyPr/>
        <a:lstStyle/>
        <a:p>
          <a:endParaRPr lang="en-GB"/>
        </a:p>
      </dgm:t>
    </dgm:pt>
    <dgm:pt modelId="{458929C4-5196-41D7-ACD5-48416A0FF98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Complete:</a:t>
          </a:r>
        </a:p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11 </a:t>
          </a:r>
          <a:r>
            <a:rPr lang="en-GB" sz="1400" b="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gm:t>
    </dgm:pt>
    <dgm:pt modelId="{F6C47130-5A31-437F-96BF-DD404904AF2C}" type="parTrans" cxnId="{BC5FDC16-EEEF-49B0-A0BE-8038A4962822}">
      <dgm:prSet/>
      <dgm:spPr/>
      <dgm:t>
        <a:bodyPr/>
        <a:lstStyle/>
        <a:p>
          <a:endParaRPr lang="en-GB"/>
        </a:p>
      </dgm:t>
    </dgm:pt>
    <dgm:pt modelId="{C27123D3-8143-4BC8-9E57-F45926767213}" type="sibTrans" cxnId="{BC5FDC16-EEEF-49B0-A0BE-8038A4962822}">
      <dgm:prSet/>
      <dgm:spPr/>
      <dgm:t>
        <a:bodyPr/>
        <a:lstStyle/>
        <a:p>
          <a:endParaRPr lang="en-GB"/>
        </a:p>
      </dgm:t>
    </dgm:pt>
    <dgm:pt modelId="{DD2DF177-AA02-4767-A07F-F221B6DFDC86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Jan-18:</a:t>
          </a:r>
        </a:p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1 </a:t>
          </a:r>
          <a:r>
            <a:rPr lang="en-GB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4D9AF5B7-3F40-4E3B-83A4-B1D31C9E949B}" type="parTrans" cxnId="{A6327949-D774-43D8-9E10-191BBB9FF812}">
      <dgm:prSet/>
      <dgm:spPr/>
      <dgm:t>
        <a:bodyPr/>
        <a:lstStyle/>
        <a:p>
          <a:endParaRPr lang="en-GB"/>
        </a:p>
      </dgm:t>
    </dgm:pt>
    <dgm:pt modelId="{696356B3-1800-4254-B19A-7A765CB981D3}" type="sibTrans" cxnId="{A6327949-D774-43D8-9E10-191BBB9FF812}">
      <dgm:prSet/>
      <dgm:spPr/>
      <dgm:t>
        <a:bodyPr/>
        <a:lstStyle/>
        <a:p>
          <a:endParaRPr lang="en-GB"/>
        </a:p>
      </dgm:t>
    </dgm:pt>
    <dgm:pt modelId="{D3E737F6-9E6A-431E-B9A6-6B655EC7DFD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Kwh: </a:t>
          </a:r>
          <a:r>
            <a:rPr lang="en-GB" sz="1200" b="1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0</a:t>
          </a:r>
        </a:p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): </a:t>
          </a:r>
          <a:r>
            <a:rPr lang="en-GB" sz="1200" b="1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0.00</a:t>
          </a:r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5C5E4D9C-BB4D-4623-BDBC-3FC75184B7B1}" type="parTrans" cxnId="{E4C8F991-188A-48AD-9C6A-AE2EA8DA6087}">
      <dgm:prSet/>
      <dgm:spPr/>
      <dgm:t>
        <a:bodyPr/>
        <a:lstStyle/>
        <a:p>
          <a:endParaRPr lang="en-GB"/>
        </a:p>
      </dgm:t>
    </dgm:pt>
    <dgm:pt modelId="{67F57111-BDAD-43A8-9002-C8B9EA116F2B}" type="sibTrans" cxnId="{E4C8F991-188A-48AD-9C6A-AE2EA8DA6087}">
      <dgm:prSet/>
      <dgm:spPr/>
      <dgm:t>
        <a:bodyPr/>
        <a:lstStyle/>
        <a:p>
          <a:endParaRPr lang="en-GB"/>
        </a:p>
      </dgm:t>
    </dgm:pt>
    <dgm:pt modelId="{7A4CC889-69BB-4E23-9C87-65224ADA9868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Feb-18:</a:t>
          </a:r>
        </a:p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4 </a:t>
          </a:r>
          <a:r>
            <a:rPr lang="en-GB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BAC86453-D998-4CB2-AF14-4AAEFD3C8D40}" type="parTrans" cxnId="{6569460B-CBE8-4590-A3EF-795CEA8909C6}">
      <dgm:prSet/>
      <dgm:spPr/>
      <dgm:t>
        <a:bodyPr/>
        <a:lstStyle/>
        <a:p>
          <a:endParaRPr lang="en-GB"/>
        </a:p>
      </dgm:t>
    </dgm:pt>
    <dgm:pt modelId="{00558774-FB0E-4A95-880C-148D19AF194B}" type="sibTrans" cxnId="{6569460B-CBE8-4590-A3EF-795CEA8909C6}">
      <dgm:prSet/>
      <dgm:spPr/>
      <dgm:t>
        <a:bodyPr/>
        <a:lstStyle/>
        <a:p>
          <a:endParaRPr lang="en-GB"/>
        </a:p>
      </dgm:t>
    </dgm:pt>
    <dgm:pt modelId="{8647BE80-FA9B-434C-91BE-06507EE8DB05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Kwh: </a:t>
          </a:r>
          <a:r>
            <a:rPr lang="en-GB" sz="1200" b="1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128,335,231</a:t>
          </a:r>
        </a:p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): </a:t>
          </a:r>
          <a:r>
            <a:rPr lang="en-GB" sz="1200" b="1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1,788,429.70 </a:t>
          </a:r>
          <a:r>
            <a:rPr lang="en-GB" sz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9834014F-4AB7-4F11-A755-568EBAC55281}" type="parTrans" cxnId="{B03C53ED-9023-40D5-8988-0C440703B6AD}">
      <dgm:prSet/>
      <dgm:spPr/>
      <dgm:t>
        <a:bodyPr/>
        <a:lstStyle/>
        <a:p>
          <a:endParaRPr lang="en-GB"/>
        </a:p>
      </dgm:t>
    </dgm:pt>
    <dgm:pt modelId="{F71B6962-8C9E-44D5-BB56-59D8BFEBA818}" type="sibTrans" cxnId="{B03C53ED-9023-40D5-8988-0C440703B6AD}">
      <dgm:prSet/>
      <dgm:spPr/>
      <dgm:t>
        <a:bodyPr/>
        <a:lstStyle/>
        <a:p>
          <a:endParaRPr lang="en-GB"/>
        </a:p>
      </dgm:t>
    </dgm:pt>
    <dgm:pt modelId="{6C7A0A5D-73ED-4D58-9053-DB7FA1EDF4F9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Kwh: </a:t>
          </a:r>
          <a:r>
            <a:rPr lang="en-GB" sz="12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-16,546,613</a:t>
          </a:r>
        </a:p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):</a:t>
          </a:r>
          <a:r>
            <a:rPr lang="en-GB" sz="12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-145,611.57</a:t>
          </a:r>
        </a:p>
      </dgm:t>
    </dgm:pt>
    <dgm:pt modelId="{3AD31860-7788-4CDE-9771-CCA54A1ED7E0}" type="parTrans" cxnId="{3178BD7E-2153-4A43-86CC-578F5D81ABB4}">
      <dgm:prSet/>
      <dgm:spPr/>
      <dgm:t>
        <a:bodyPr/>
        <a:lstStyle/>
        <a:p>
          <a:endParaRPr lang="en-GB"/>
        </a:p>
      </dgm:t>
    </dgm:pt>
    <dgm:pt modelId="{991BE4E3-DA3F-4DA2-AAC1-705C3689F88E}" type="sibTrans" cxnId="{3178BD7E-2153-4A43-86CC-578F5D81ABB4}">
      <dgm:prSet/>
      <dgm:spPr/>
      <dgm:t>
        <a:bodyPr/>
        <a:lstStyle/>
        <a:p>
          <a:endParaRPr lang="en-GB"/>
        </a:p>
      </dgm:t>
    </dgm:pt>
    <dgm:pt modelId="{D6663F28-E981-4DC3-A62C-CDCD2BD26455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Mar-18:</a:t>
          </a:r>
        </a:p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6 </a:t>
          </a:r>
          <a:r>
            <a:rPr lang="en-GB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08561C67-18AC-4C80-8113-8A662D13B6A6}" type="sibTrans" cxnId="{D42AFE0E-B93A-44BA-92CD-FC0E7C1B3E74}">
      <dgm:prSet/>
      <dgm:spPr/>
      <dgm:t>
        <a:bodyPr/>
        <a:lstStyle/>
        <a:p>
          <a:endParaRPr lang="en-GB"/>
        </a:p>
      </dgm:t>
    </dgm:pt>
    <dgm:pt modelId="{049E09D1-AF52-4A24-9D67-BEF3CCA37BA3}" type="parTrans" cxnId="{D42AFE0E-B93A-44BA-92CD-FC0E7C1B3E74}">
      <dgm:prSet/>
      <dgm:spPr/>
      <dgm:t>
        <a:bodyPr/>
        <a:lstStyle/>
        <a:p>
          <a:endParaRPr lang="en-GB"/>
        </a:p>
      </dgm:t>
    </dgm:pt>
    <dgm:pt modelId="{B58C9C6B-A98F-4D83-A7A3-FB22EDED383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Apr-18:</a:t>
          </a:r>
        </a:p>
        <a:p>
          <a:r>
            <a:rPr lang="en-GB" sz="1400" b="1" dirty="0">
              <a:latin typeface="Calibri" panose="020F0502020204030204" pitchFamily="34" charset="0"/>
              <a:cs typeface="Calibri" panose="020F0502020204030204" pitchFamily="34" charset="0"/>
            </a:rPr>
            <a:t>Pending </a:t>
          </a:r>
          <a:r>
            <a:rPr lang="en-GB" sz="14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2391947E-F96C-4DC7-B593-70768DBE12D8}" type="parTrans" cxnId="{65CA2B31-5B34-44DB-9318-3084990661C6}">
      <dgm:prSet/>
      <dgm:spPr/>
      <dgm:t>
        <a:bodyPr/>
        <a:lstStyle/>
        <a:p>
          <a:endParaRPr lang="en-GB"/>
        </a:p>
      </dgm:t>
    </dgm:pt>
    <dgm:pt modelId="{FD3F9362-4B39-4448-8BC0-4F54D597266C}" type="sibTrans" cxnId="{65CA2B31-5B34-44DB-9318-3084990661C6}">
      <dgm:prSet/>
      <dgm:spPr/>
      <dgm:t>
        <a:bodyPr/>
        <a:lstStyle/>
        <a:p>
          <a:endParaRPr lang="en-GB"/>
        </a:p>
      </dgm:t>
    </dgm:pt>
    <dgm:pt modelId="{19F0F95B-6720-425B-A598-6546FA8F92DF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Kwh: tbc</a:t>
          </a:r>
        </a:p>
        <a:p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dirty="0">
              <a:latin typeface="Calibri" panose="020F0502020204030204" pitchFamily="34" charset="0"/>
              <a:cs typeface="Calibri" panose="020F0502020204030204" pitchFamily="34" charset="0"/>
            </a:rPr>
            <a:t>):</a:t>
          </a:r>
          <a:r>
            <a:rPr lang="en-GB" sz="1200" b="1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GB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tbc</a:t>
          </a:r>
        </a:p>
      </dgm:t>
    </dgm:pt>
    <dgm:pt modelId="{5FC9BBE5-9A39-46F8-B8F6-D755711484A3}" type="parTrans" cxnId="{32E08077-CE3B-46B0-BCC0-04A1BAB142AC}">
      <dgm:prSet/>
      <dgm:spPr/>
      <dgm:t>
        <a:bodyPr/>
        <a:lstStyle/>
        <a:p>
          <a:endParaRPr lang="en-GB"/>
        </a:p>
      </dgm:t>
    </dgm:pt>
    <dgm:pt modelId="{CAB37559-5E46-46AF-9AF0-F1B69AE4B3A2}" type="sibTrans" cxnId="{32E08077-CE3B-46B0-BCC0-04A1BAB142AC}">
      <dgm:prSet/>
      <dgm:spPr/>
      <dgm:t>
        <a:bodyPr/>
        <a:lstStyle/>
        <a:p>
          <a:endParaRPr lang="en-GB"/>
        </a:p>
      </dgm:t>
    </dgm:pt>
    <dgm:pt modelId="{586610C5-E698-4026-92A4-E2BF25147624}" type="pres">
      <dgm:prSet presAssocID="{62EF40BB-9764-4F4F-849E-EFDFFE56354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ACB52A-9B5F-468C-80E7-445F1553C430}" type="pres">
      <dgm:prSet presAssocID="{14AECBDF-B9E6-486B-A95A-EE864A88DCF0}" presName="vertOne" presStyleCnt="0"/>
      <dgm:spPr/>
    </dgm:pt>
    <dgm:pt modelId="{6FEC31FB-B344-46E5-BC69-0812FFB5705E}" type="pres">
      <dgm:prSet presAssocID="{14AECBDF-B9E6-486B-A95A-EE864A88DCF0}" presName="txOne" presStyleLbl="node0" presStyleIdx="0" presStyleCnt="1" custScaleY="61747">
        <dgm:presLayoutVars>
          <dgm:chPref val="3"/>
        </dgm:presLayoutVars>
      </dgm:prSet>
      <dgm:spPr/>
    </dgm:pt>
    <dgm:pt modelId="{5349711E-2110-4505-89FC-61CBD58BF075}" type="pres">
      <dgm:prSet presAssocID="{14AECBDF-B9E6-486B-A95A-EE864A88DCF0}" presName="parTransOne" presStyleCnt="0"/>
      <dgm:spPr/>
    </dgm:pt>
    <dgm:pt modelId="{E143461C-9FE3-43D4-B587-840BD34EF754}" type="pres">
      <dgm:prSet presAssocID="{14AECBDF-B9E6-486B-A95A-EE864A88DCF0}" presName="horzOne" presStyleCnt="0"/>
      <dgm:spPr/>
    </dgm:pt>
    <dgm:pt modelId="{6D150D11-CA09-4A87-BD61-B875A6486E31}" type="pres">
      <dgm:prSet presAssocID="{8B7BAFA6-C00B-4E8A-B94A-947DDFEAC3E8}" presName="vertTwo" presStyleCnt="0"/>
      <dgm:spPr/>
    </dgm:pt>
    <dgm:pt modelId="{D06F0EAA-CD35-44AE-9F60-47759CC852DF}" type="pres">
      <dgm:prSet presAssocID="{8B7BAFA6-C00B-4E8A-B94A-947DDFEAC3E8}" presName="txTwo" presStyleLbl="node2" presStyleIdx="0" presStyleCnt="2" custScaleX="58239">
        <dgm:presLayoutVars>
          <dgm:chPref val="3"/>
        </dgm:presLayoutVars>
      </dgm:prSet>
      <dgm:spPr/>
    </dgm:pt>
    <dgm:pt modelId="{729845E3-3DCC-449E-ADAB-F0A11D307392}" type="pres">
      <dgm:prSet presAssocID="{8B7BAFA6-C00B-4E8A-B94A-947DDFEAC3E8}" presName="horzTwo" presStyleCnt="0"/>
      <dgm:spPr/>
    </dgm:pt>
    <dgm:pt modelId="{CC2213ED-0194-4BD0-A331-21EB23200C12}" type="pres">
      <dgm:prSet presAssocID="{EED1AC25-4426-4745-B1C4-8DFACCD63F68}" presName="sibSpaceTwo" presStyleCnt="0"/>
      <dgm:spPr/>
    </dgm:pt>
    <dgm:pt modelId="{5672D908-4E9A-4BEB-ADC7-43C9F251F5E2}" type="pres">
      <dgm:prSet presAssocID="{458929C4-5196-41D7-ACD5-48416A0FF980}" presName="vertTwo" presStyleCnt="0"/>
      <dgm:spPr/>
    </dgm:pt>
    <dgm:pt modelId="{C7E56EE1-A284-4B35-A6DD-21B92C09176B}" type="pres">
      <dgm:prSet presAssocID="{458929C4-5196-41D7-ACD5-48416A0FF980}" presName="txTwo" presStyleLbl="node2" presStyleIdx="1" presStyleCnt="2">
        <dgm:presLayoutVars>
          <dgm:chPref val="3"/>
        </dgm:presLayoutVars>
      </dgm:prSet>
      <dgm:spPr/>
    </dgm:pt>
    <dgm:pt modelId="{BD582B3E-0555-4871-A097-CB2CE4B38931}" type="pres">
      <dgm:prSet presAssocID="{458929C4-5196-41D7-ACD5-48416A0FF980}" presName="parTransTwo" presStyleCnt="0"/>
      <dgm:spPr/>
    </dgm:pt>
    <dgm:pt modelId="{138C1B2A-62B7-4174-ACBF-C07C8D93474C}" type="pres">
      <dgm:prSet presAssocID="{458929C4-5196-41D7-ACD5-48416A0FF980}" presName="horzTwo" presStyleCnt="0"/>
      <dgm:spPr/>
    </dgm:pt>
    <dgm:pt modelId="{E9C5FA51-5F35-43FE-9625-94DC6357C3E6}" type="pres">
      <dgm:prSet presAssocID="{DD2DF177-AA02-4767-A07F-F221B6DFDC86}" presName="vertThree" presStyleCnt="0"/>
      <dgm:spPr/>
    </dgm:pt>
    <dgm:pt modelId="{3C02F05F-7000-4FA6-A3B0-62E50F2ED62E}" type="pres">
      <dgm:prSet presAssocID="{DD2DF177-AA02-4767-A07F-F221B6DFDC86}" presName="txThree" presStyleLbl="node3" presStyleIdx="0" presStyleCnt="4">
        <dgm:presLayoutVars>
          <dgm:chPref val="3"/>
        </dgm:presLayoutVars>
      </dgm:prSet>
      <dgm:spPr/>
    </dgm:pt>
    <dgm:pt modelId="{F7F96E29-FC0F-4247-916E-4B86686BB96D}" type="pres">
      <dgm:prSet presAssocID="{DD2DF177-AA02-4767-A07F-F221B6DFDC86}" presName="parTransThree" presStyleCnt="0"/>
      <dgm:spPr/>
    </dgm:pt>
    <dgm:pt modelId="{5B7B2A45-20BB-45E4-AB15-2A8475140F39}" type="pres">
      <dgm:prSet presAssocID="{DD2DF177-AA02-4767-A07F-F221B6DFDC86}" presName="horzThree" presStyleCnt="0"/>
      <dgm:spPr/>
    </dgm:pt>
    <dgm:pt modelId="{49304936-1A4E-4B8D-BAA0-CBBE903624A8}" type="pres">
      <dgm:prSet presAssocID="{D3E737F6-9E6A-431E-B9A6-6B655EC7DFD1}" presName="vertFour" presStyleCnt="0">
        <dgm:presLayoutVars>
          <dgm:chPref val="3"/>
        </dgm:presLayoutVars>
      </dgm:prSet>
      <dgm:spPr/>
    </dgm:pt>
    <dgm:pt modelId="{3118BC24-2692-4680-88F2-29A531DEB994}" type="pres">
      <dgm:prSet presAssocID="{D3E737F6-9E6A-431E-B9A6-6B655EC7DFD1}" presName="txFour" presStyleLbl="node4" presStyleIdx="0" presStyleCnt="4" custLinFactNeighborX="230" custLinFactNeighborY="59">
        <dgm:presLayoutVars>
          <dgm:chPref val="3"/>
        </dgm:presLayoutVars>
      </dgm:prSet>
      <dgm:spPr/>
    </dgm:pt>
    <dgm:pt modelId="{FF876E8E-3E24-46D3-AE5F-189574E98F06}" type="pres">
      <dgm:prSet presAssocID="{D3E737F6-9E6A-431E-B9A6-6B655EC7DFD1}" presName="horzFour" presStyleCnt="0"/>
      <dgm:spPr/>
    </dgm:pt>
    <dgm:pt modelId="{EDED4732-BB40-436C-8025-D896399570A7}" type="pres">
      <dgm:prSet presAssocID="{696356B3-1800-4254-B19A-7A765CB981D3}" presName="sibSpaceThree" presStyleCnt="0"/>
      <dgm:spPr/>
    </dgm:pt>
    <dgm:pt modelId="{C082A324-9A0E-4A21-BE40-0C27C706A606}" type="pres">
      <dgm:prSet presAssocID="{7A4CC889-69BB-4E23-9C87-65224ADA9868}" presName="vertThree" presStyleCnt="0"/>
      <dgm:spPr/>
    </dgm:pt>
    <dgm:pt modelId="{B2A34745-25A3-4921-B047-04EB9C8BBCB1}" type="pres">
      <dgm:prSet presAssocID="{7A4CC889-69BB-4E23-9C87-65224ADA9868}" presName="txThree" presStyleLbl="node3" presStyleIdx="1" presStyleCnt="4">
        <dgm:presLayoutVars>
          <dgm:chPref val="3"/>
        </dgm:presLayoutVars>
      </dgm:prSet>
      <dgm:spPr/>
    </dgm:pt>
    <dgm:pt modelId="{8C81F8EB-982C-42F4-9232-307D354A437E}" type="pres">
      <dgm:prSet presAssocID="{7A4CC889-69BB-4E23-9C87-65224ADA9868}" presName="parTransThree" presStyleCnt="0"/>
      <dgm:spPr/>
    </dgm:pt>
    <dgm:pt modelId="{FADBE300-B237-4050-AA9A-EFF3ABAB6291}" type="pres">
      <dgm:prSet presAssocID="{7A4CC889-69BB-4E23-9C87-65224ADA9868}" presName="horzThree" presStyleCnt="0"/>
      <dgm:spPr/>
    </dgm:pt>
    <dgm:pt modelId="{5476752B-5BAC-4E17-9B9D-50D2326E7793}" type="pres">
      <dgm:prSet presAssocID="{8647BE80-FA9B-434C-91BE-06507EE8DB05}" presName="vertFour" presStyleCnt="0">
        <dgm:presLayoutVars>
          <dgm:chPref val="3"/>
        </dgm:presLayoutVars>
      </dgm:prSet>
      <dgm:spPr/>
    </dgm:pt>
    <dgm:pt modelId="{F20A33B8-7127-49F5-B418-DB0F57677778}" type="pres">
      <dgm:prSet presAssocID="{8647BE80-FA9B-434C-91BE-06507EE8DB05}" presName="txFour" presStyleLbl="node4" presStyleIdx="1" presStyleCnt="4">
        <dgm:presLayoutVars>
          <dgm:chPref val="3"/>
        </dgm:presLayoutVars>
      </dgm:prSet>
      <dgm:spPr/>
    </dgm:pt>
    <dgm:pt modelId="{F750C622-28E1-4542-A268-08C01654CF8F}" type="pres">
      <dgm:prSet presAssocID="{8647BE80-FA9B-434C-91BE-06507EE8DB05}" presName="horzFour" presStyleCnt="0"/>
      <dgm:spPr/>
    </dgm:pt>
    <dgm:pt modelId="{88BD9518-D3F7-4D18-834A-02D9867138A1}" type="pres">
      <dgm:prSet presAssocID="{00558774-FB0E-4A95-880C-148D19AF194B}" presName="sibSpaceThree" presStyleCnt="0"/>
      <dgm:spPr/>
    </dgm:pt>
    <dgm:pt modelId="{C7E134C2-A367-414D-9B35-7E6DF43D5700}" type="pres">
      <dgm:prSet presAssocID="{D6663F28-E981-4DC3-A62C-CDCD2BD26455}" presName="vertThree" presStyleCnt="0"/>
      <dgm:spPr/>
    </dgm:pt>
    <dgm:pt modelId="{251B411A-3843-41C5-934F-E45BE5281A78}" type="pres">
      <dgm:prSet presAssocID="{D6663F28-E981-4DC3-A62C-CDCD2BD26455}" presName="txThree" presStyleLbl="node3" presStyleIdx="2" presStyleCnt="4">
        <dgm:presLayoutVars>
          <dgm:chPref val="3"/>
        </dgm:presLayoutVars>
      </dgm:prSet>
      <dgm:spPr/>
    </dgm:pt>
    <dgm:pt modelId="{90FD12F0-30C1-4A27-9DE1-31F8347D3117}" type="pres">
      <dgm:prSet presAssocID="{D6663F28-E981-4DC3-A62C-CDCD2BD26455}" presName="parTransThree" presStyleCnt="0"/>
      <dgm:spPr/>
    </dgm:pt>
    <dgm:pt modelId="{7BF340E1-0B89-4A26-912F-30FE37E65FEC}" type="pres">
      <dgm:prSet presAssocID="{D6663F28-E981-4DC3-A62C-CDCD2BD26455}" presName="horzThree" presStyleCnt="0"/>
      <dgm:spPr/>
    </dgm:pt>
    <dgm:pt modelId="{1796768B-84B4-4D25-8993-6FA4B2A1EF6B}" type="pres">
      <dgm:prSet presAssocID="{6C7A0A5D-73ED-4D58-9053-DB7FA1EDF4F9}" presName="vertFour" presStyleCnt="0">
        <dgm:presLayoutVars>
          <dgm:chPref val="3"/>
        </dgm:presLayoutVars>
      </dgm:prSet>
      <dgm:spPr/>
    </dgm:pt>
    <dgm:pt modelId="{4ABD99C7-00B3-4F0D-89F6-2D34A8DF9710}" type="pres">
      <dgm:prSet presAssocID="{6C7A0A5D-73ED-4D58-9053-DB7FA1EDF4F9}" presName="txFour" presStyleLbl="node4" presStyleIdx="2" presStyleCnt="4">
        <dgm:presLayoutVars>
          <dgm:chPref val="3"/>
        </dgm:presLayoutVars>
      </dgm:prSet>
      <dgm:spPr/>
    </dgm:pt>
    <dgm:pt modelId="{2ED1B85E-A49B-4125-AAC4-EC7DCDD25052}" type="pres">
      <dgm:prSet presAssocID="{6C7A0A5D-73ED-4D58-9053-DB7FA1EDF4F9}" presName="horzFour" presStyleCnt="0"/>
      <dgm:spPr/>
    </dgm:pt>
    <dgm:pt modelId="{51628D09-3C8A-4401-875C-C45AEC5D51FF}" type="pres">
      <dgm:prSet presAssocID="{08561C67-18AC-4C80-8113-8A662D13B6A6}" presName="sibSpaceThree" presStyleCnt="0"/>
      <dgm:spPr/>
    </dgm:pt>
    <dgm:pt modelId="{09A2E5AF-C3E7-471E-BF72-F39B49D0BD74}" type="pres">
      <dgm:prSet presAssocID="{B58C9C6B-A98F-4D83-A7A3-FB22EDED3832}" presName="vertThree" presStyleCnt="0"/>
      <dgm:spPr/>
    </dgm:pt>
    <dgm:pt modelId="{10B6157F-3CEE-4FB4-98D9-D649498486CD}" type="pres">
      <dgm:prSet presAssocID="{B58C9C6B-A98F-4D83-A7A3-FB22EDED3832}" presName="txThree" presStyleLbl="node3" presStyleIdx="3" presStyleCnt="4">
        <dgm:presLayoutVars>
          <dgm:chPref val="3"/>
        </dgm:presLayoutVars>
      </dgm:prSet>
      <dgm:spPr/>
    </dgm:pt>
    <dgm:pt modelId="{2224DB91-FD3D-4A3F-B36E-D7CD98800552}" type="pres">
      <dgm:prSet presAssocID="{B58C9C6B-A98F-4D83-A7A3-FB22EDED3832}" presName="parTransThree" presStyleCnt="0"/>
      <dgm:spPr/>
    </dgm:pt>
    <dgm:pt modelId="{3A4D19E1-AEF1-4816-A613-D0181832DBF9}" type="pres">
      <dgm:prSet presAssocID="{B58C9C6B-A98F-4D83-A7A3-FB22EDED3832}" presName="horzThree" presStyleCnt="0"/>
      <dgm:spPr/>
    </dgm:pt>
    <dgm:pt modelId="{EBA0381B-9B27-464B-95EC-FF61298E1101}" type="pres">
      <dgm:prSet presAssocID="{19F0F95B-6720-425B-A598-6546FA8F92DF}" presName="vertFour" presStyleCnt="0">
        <dgm:presLayoutVars>
          <dgm:chPref val="3"/>
        </dgm:presLayoutVars>
      </dgm:prSet>
      <dgm:spPr/>
    </dgm:pt>
    <dgm:pt modelId="{06291AD4-C8A5-490E-8F9C-D33D62D17915}" type="pres">
      <dgm:prSet presAssocID="{19F0F95B-6720-425B-A598-6546FA8F92DF}" presName="txFour" presStyleLbl="node4" presStyleIdx="3" presStyleCnt="4">
        <dgm:presLayoutVars>
          <dgm:chPref val="3"/>
        </dgm:presLayoutVars>
      </dgm:prSet>
      <dgm:spPr/>
    </dgm:pt>
    <dgm:pt modelId="{04897864-EE81-4AF9-9971-F896B3105754}" type="pres">
      <dgm:prSet presAssocID="{19F0F95B-6720-425B-A598-6546FA8F92DF}" presName="horzFour" presStyleCnt="0"/>
      <dgm:spPr/>
    </dgm:pt>
  </dgm:ptLst>
  <dgm:cxnLst>
    <dgm:cxn modelId="{06FB6302-3826-4E0E-B0ED-008BBA24279C}" type="presOf" srcId="{6C7A0A5D-73ED-4D58-9053-DB7FA1EDF4F9}" destId="{4ABD99C7-00B3-4F0D-89F6-2D34A8DF9710}" srcOrd="0" destOrd="0" presId="urn:microsoft.com/office/officeart/2005/8/layout/hierarchy4"/>
    <dgm:cxn modelId="{6569460B-CBE8-4590-A3EF-795CEA8909C6}" srcId="{458929C4-5196-41D7-ACD5-48416A0FF980}" destId="{7A4CC889-69BB-4E23-9C87-65224ADA9868}" srcOrd="1" destOrd="0" parTransId="{BAC86453-D998-4CB2-AF14-4AAEFD3C8D40}" sibTransId="{00558774-FB0E-4A95-880C-148D19AF194B}"/>
    <dgm:cxn modelId="{12C31D0D-5B33-4402-BDB4-5515F6D0838B}" srcId="{14AECBDF-B9E6-486B-A95A-EE864A88DCF0}" destId="{8B7BAFA6-C00B-4E8A-B94A-947DDFEAC3E8}" srcOrd="0" destOrd="0" parTransId="{FCFC8D1F-C93C-4F17-82C8-411AFC82E2C8}" sibTransId="{EED1AC25-4426-4745-B1C4-8DFACCD63F68}"/>
    <dgm:cxn modelId="{D42AFE0E-B93A-44BA-92CD-FC0E7C1B3E74}" srcId="{458929C4-5196-41D7-ACD5-48416A0FF980}" destId="{D6663F28-E981-4DC3-A62C-CDCD2BD26455}" srcOrd="2" destOrd="0" parTransId="{049E09D1-AF52-4A24-9D67-BEF3CCA37BA3}" sibTransId="{08561C67-18AC-4C80-8113-8A662D13B6A6}"/>
    <dgm:cxn modelId="{6B234D0F-76E3-48C8-A459-B148EA253724}" type="presOf" srcId="{19F0F95B-6720-425B-A598-6546FA8F92DF}" destId="{06291AD4-C8A5-490E-8F9C-D33D62D17915}" srcOrd="0" destOrd="0" presId="urn:microsoft.com/office/officeart/2005/8/layout/hierarchy4"/>
    <dgm:cxn modelId="{BC5FDC16-EEEF-49B0-A0BE-8038A4962822}" srcId="{14AECBDF-B9E6-486B-A95A-EE864A88DCF0}" destId="{458929C4-5196-41D7-ACD5-48416A0FF980}" srcOrd="1" destOrd="0" parTransId="{F6C47130-5A31-437F-96BF-DD404904AF2C}" sibTransId="{C27123D3-8143-4BC8-9E57-F45926767213}"/>
    <dgm:cxn modelId="{A2FEAC19-C471-4D47-9FF0-5762A7BDE863}" type="presOf" srcId="{458929C4-5196-41D7-ACD5-48416A0FF980}" destId="{C7E56EE1-A284-4B35-A6DD-21B92C09176B}" srcOrd="0" destOrd="0" presId="urn:microsoft.com/office/officeart/2005/8/layout/hierarchy4"/>
    <dgm:cxn modelId="{65CA2B31-5B34-44DB-9318-3084990661C6}" srcId="{458929C4-5196-41D7-ACD5-48416A0FF980}" destId="{B58C9C6B-A98F-4D83-A7A3-FB22EDED3832}" srcOrd="3" destOrd="0" parTransId="{2391947E-F96C-4DC7-B593-70768DBE12D8}" sibTransId="{FD3F9362-4B39-4448-8BC0-4F54D597266C}"/>
    <dgm:cxn modelId="{DE00F13F-CDA0-4DCA-B13C-F6B2420EE95D}" type="presOf" srcId="{7A4CC889-69BB-4E23-9C87-65224ADA9868}" destId="{B2A34745-25A3-4921-B047-04EB9C8BBCB1}" srcOrd="0" destOrd="0" presId="urn:microsoft.com/office/officeart/2005/8/layout/hierarchy4"/>
    <dgm:cxn modelId="{81BF3F40-F91F-43BF-B634-0BB09786D592}" type="presOf" srcId="{B58C9C6B-A98F-4D83-A7A3-FB22EDED3832}" destId="{10B6157F-3CEE-4FB4-98D9-D649498486CD}" srcOrd="0" destOrd="0" presId="urn:microsoft.com/office/officeart/2005/8/layout/hierarchy4"/>
    <dgm:cxn modelId="{A6327949-D774-43D8-9E10-191BBB9FF812}" srcId="{458929C4-5196-41D7-ACD5-48416A0FF980}" destId="{DD2DF177-AA02-4767-A07F-F221B6DFDC86}" srcOrd="0" destOrd="0" parTransId="{4D9AF5B7-3F40-4E3B-83A4-B1D31C9E949B}" sibTransId="{696356B3-1800-4254-B19A-7A765CB981D3}"/>
    <dgm:cxn modelId="{2AC82B60-6A25-49B4-9F8B-0E3EB5D48576}" srcId="{62EF40BB-9764-4F4F-849E-EFDFFE563549}" destId="{14AECBDF-B9E6-486B-A95A-EE864A88DCF0}" srcOrd="0" destOrd="0" parTransId="{166B3333-9146-4DC6-B004-426120FDFA54}" sibTransId="{FB55A239-DABB-4162-85EE-F31A07042897}"/>
    <dgm:cxn modelId="{E97BDE6B-1DD9-4CFD-91DA-30A3BDD244A5}" type="presOf" srcId="{14AECBDF-B9E6-486B-A95A-EE864A88DCF0}" destId="{6FEC31FB-B344-46E5-BC69-0812FFB5705E}" srcOrd="0" destOrd="0" presId="urn:microsoft.com/office/officeart/2005/8/layout/hierarchy4"/>
    <dgm:cxn modelId="{32E08077-CE3B-46B0-BCC0-04A1BAB142AC}" srcId="{B58C9C6B-A98F-4D83-A7A3-FB22EDED3832}" destId="{19F0F95B-6720-425B-A598-6546FA8F92DF}" srcOrd="0" destOrd="0" parTransId="{5FC9BBE5-9A39-46F8-B8F6-D755711484A3}" sibTransId="{CAB37559-5E46-46AF-9AF0-F1B69AE4B3A2}"/>
    <dgm:cxn modelId="{3178BD7E-2153-4A43-86CC-578F5D81ABB4}" srcId="{D6663F28-E981-4DC3-A62C-CDCD2BD26455}" destId="{6C7A0A5D-73ED-4D58-9053-DB7FA1EDF4F9}" srcOrd="0" destOrd="0" parTransId="{3AD31860-7788-4CDE-9771-CCA54A1ED7E0}" sibTransId="{991BE4E3-DA3F-4DA2-AAC1-705C3689F88E}"/>
    <dgm:cxn modelId="{E4C8F991-188A-48AD-9C6A-AE2EA8DA6087}" srcId="{DD2DF177-AA02-4767-A07F-F221B6DFDC86}" destId="{D3E737F6-9E6A-431E-B9A6-6B655EC7DFD1}" srcOrd="0" destOrd="0" parTransId="{5C5E4D9C-BB4D-4623-BDBC-3FC75184B7B1}" sibTransId="{67F57111-BDAD-43A8-9002-C8B9EA116F2B}"/>
    <dgm:cxn modelId="{F4BC909D-03B9-4C1F-8451-2B3A1820C85B}" type="presOf" srcId="{8647BE80-FA9B-434C-91BE-06507EE8DB05}" destId="{F20A33B8-7127-49F5-B418-DB0F57677778}" srcOrd="0" destOrd="0" presId="urn:microsoft.com/office/officeart/2005/8/layout/hierarchy4"/>
    <dgm:cxn modelId="{0E252EC0-6B28-479F-9BBE-A0786BD16306}" type="presOf" srcId="{D6663F28-E981-4DC3-A62C-CDCD2BD26455}" destId="{251B411A-3843-41C5-934F-E45BE5281A78}" srcOrd="0" destOrd="0" presId="urn:microsoft.com/office/officeart/2005/8/layout/hierarchy4"/>
    <dgm:cxn modelId="{818C9FD8-02BD-421B-8E79-3B6A972BF45E}" type="presOf" srcId="{DD2DF177-AA02-4767-A07F-F221B6DFDC86}" destId="{3C02F05F-7000-4FA6-A3B0-62E50F2ED62E}" srcOrd="0" destOrd="0" presId="urn:microsoft.com/office/officeart/2005/8/layout/hierarchy4"/>
    <dgm:cxn modelId="{14D236E1-A394-4C37-A802-B368FB3736DF}" type="presOf" srcId="{D3E737F6-9E6A-431E-B9A6-6B655EC7DFD1}" destId="{3118BC24-2692-4680-88F2-29A531DEB994}" srcOrd="0" destOrd="0" presId="urn:microsoft.com/office/officeart/2005/8/layout/hierarchy4"/>
    <dgm:cxn modelId="{107CEDEC-2AEA-49A8-8D0D-5FF158871BE6}" type="presOf" srcId="{8B7BAFA6-C00B-4E8A-B94A-947DDFEAC3E8}" destId="{D06F0EAA-CD35-44AE-9F60-47759CC852DF}" srcOrd="0" destOrd="0" presId="urn:microsoft.com/office/officeart/2005/8/layout/hierarchy4"/>
    <dgm:cxn modelId="{B03C53ED-9023-40D5-8988-0C440703B6AD}" srcId="{7A4CC889-69BB-4E23-9C87-65224ADA9868}" destId="{8647BE80-FA9B-434C-91BE-06507EE8DB05}" srcOrd="0" destOrd="0" parTransId="{9834014F-4AB7-4F11-A755-568EBAC55281}" sibTransId="{F71B6962-8C9E-44D5-BB56-59D8BFEBA818}"/>
    <dgm:cxn modelId="{A5105FFC-45E9-482D-AA05-2D1DC2517896}" type="presOf" srcId="{62EF40BB-9764-4F4F-849E-EFDFFE563549}" destId="{586610C5-E698-4026-92A4-E2BF25147624}" srcOrd="0" destOrd="0" presId="urn:microsoft.com/office/officeart/2005/8/layout/hierarchy4"/>
    <dgm:cxn modelId="{F6D45890-40BB-4194-A7DB-BB428EF1FE4D}" type="presParOf" srcId="{586610C5-E698-4026-92A4-E2BF25147624}" destId="{04ACB52A-9B5F-468C-80E7-445F1553C430}" srcOrd="0" destOrd="0" presId="urn:microsoft.com/office/officeart/2005/8/layout/hierarchy4"/>
    <dgm:cxn modelId="{21BF447D-569F-4811-860F-A985ACD9B012}" type="presParOf" srcId="{04ACB52A-9B5F-468C-80E7-445F1553C430}" destId="{6FEC31FB-B344-46E5-BC69-0812FFB5705E}" srcOrd="0" destOrd="0" presId="urn:microsoft.com/office/officeart/2005/8/layout/hierarchy4"/>
    <dgm:cxn modelId="{CD1358C7-7453-42DA-A657-FAC3DDCA8949}" type="presParOf" srcId="{04ACB52A-9B5F-468C-80E7-445F1553C430}" destId="{5349711E-2110-4505-89FC-61CBD58BF075}" srcOrd="1" destOrd="0" presId="urn:microsoft.com/office/officeart/2005/8/layout/hierarchy4"/>
    <dgm:cxn modelId="{8E86DBAC-64FC-4D30-8FB7-161075B920C7}" type="presParOf" srcId="{04ACB52A-9B5F-468C-80E7-445F1553C430}" destId="{E143461C-9FE3-43D4-B587-840BD34EF754}" srcOrd="2" destOrd="0" presId="urn:microsoft.com/office/officeart/2005/8/layout/hierarchy4"/>
    <dgm:cxn modelId="{37FDFBBC-8FD5-4064-B2A8-DABE3D096785}" type="presParOf" srcId="{E143461C-9FE3-43D4-B587-840BD34EF754}" destId="{6D150D11-CA09-4A87-BD61-B875A6486E31}" srcOrd="0" destOrd="0" presId="urn:microsoft.com/office/officeart/2005/8/layout/hierarchy4"/>
    <dgm:cxn modelId="{80C90F1F-474B-4D61-81EC-1BD536B40E1E}" type="presParOf" srcId="{6D150D11-CA09-4A87-BD61-B875A6486E31}" destId="{D06F0EAA-CD35-44AE-9F60-47759CC852DF}" srcOrd="0" destOrd="0" presId="urn:microsoft.com/office/officeart/2005/8/layout/hierarchy4"/>
    <dgm:cxn modelId="{0E6223E6-EFF3-484A-A49E-3DBBDBF10C35}" type="presParOf" srcId="{6D150D11-CA09-4A87-BD61-B875A6486E31}" destId="{729845E3-3DCC-449E-ADAB-F0A11D307392}" srcOrd="1" destOrd="0" presId="urn:microsoft.com/office/officeart/2005/8/layout/hierarchy4"/>
    <dgm:cxn modelId="{6BCC4516-AC7E-49B3-BCDF-F3308235A851}" type="presParOf" srcId="{E143461C-9FE3-43D4-B587-840BD34EF754}" destId="{CC2213ED-0194-4BD0-A331-21EB23200C12}" srcOrd="1" destOrd="0" presId="urn:microsoft.com/office/officeart/2005/8/layout/hierarchy4"/>
    <dgm:cxn modelId="{A7F01768-E6C1-41F4-A226-83DC7D552C2B}" type="presParOf" srcId="{E143461C-9FE3-43D4-B587-840BD34EF754}" destId="{5672D908-4E9A-4BEB-ADC7-43C9F251F5E2}" srcOrd="2" destOrd="0" presId="urn:microsoft.com/office/officeart/2005/8/layout/hierarchy4"/>
    <dgm:cxn modelId="{C181A01C-7E27-47DA-84CC-A6A68BB98E2F}" type="presParOf" srcId="{5672D908-4E9A-4BEB-ADC7-43C9F251F5E2}" destId="{C7E56EE1-A284-4B35-A6DD-21B92C09176B}" srcOrd="0" destOrd="0" presId="urn:microsoft.com/office/officeart/2005/8/layout/hierarchy4"/>
    <dgm:cxn modelId="{C22BB371-01CD-4C14-8659-D069122BACDA}" type="presParOf" srcId="{5672D908-4E9A-4BEB-ADC7-43C9F251F5E2}" destId="{BD582B3E-0555-4871-A097-CB2CE4B38931}" srcOrd="1" destOrd="0" presId="urn:microsoft.com/office/officeart/2005/8/layout/hierarchy4"/>
    <dgm:cxn modelId="{11541BD4-50DA-4720-BE4F-99B785E455B5}" type="presParOf" srcId="{5672D908-4E9A-4BEB-ADC7-43C9F251F5E2}" destId="{138C1B2A-62B7-4174-ACBF-C07C8D93474C}" srcOrd="2" destOrd="0" presId="urn:microsoft.com/office/officeart/2005/8/layout/hierarchy4"/>
    <dgm:cxn modelId="{BEF3D19B-91F7-401D-9E14-FF7827372376}" type="presParOf" srcId="{138C1B2A-62B7-4174-ACBF-C07C8D93474C}" destId="{E9C5FA51-5F35-43FE-9625-94DC6357C3E6}" srcOrd="0" destOrd="0" presId="urn:microsoft.com/office/officeart/2005/8/layout/hierarchy4"/>
    <dgm:cxn modelId="{67F098E7-30D4-49A7-B71E-E0738B5456BB}" type="presParOf" srcId="{E9C5FA51-5F35-43FE-9625-94DC6357C3E6}" destId="{3C02F05F-7000-4FA6-A3B0-62E50F2ED62E}" srcOrd="0" destOrd="0" presId="urn:microsoft.com/office/officeart/2005/8/layout/hierarchy4"/>
    <dgm:cxn modelId="{0BE4DB66-31D2-4053-9FEF-8F423E73F2B7}" type="presParOf" srcId="{E9C5FA51-5F35-43FE-9625-94DC6357C3E6}" destId="{F7F96E29-FC0F-4247-916E-4B86686BB96D}" srcOrd="1" destOrd="0" presId="urn:microsoft.com/office/officeart/2005/8/layout/hierarchy4"/>
    <dgm:cxn modelId="{2D4EB29F-D0D5-4EE2-862D-F0936FD29C62}" type="presParOf" srcId="{E9C5FA51-5F35-43FE-9625-94DC6357C3E6}" destId="{5B7B2A45-20BB-45E4-AB15-2A8475140F39}" srcOrd="2" destOrd="0" presId="urn:microsoft.com/office/officeart/2005/8/layout/hierarchy4"/>
    <dgm:cxn modelId="{A4CF250A-6AC2-44C2-BF28-9F8310B08BE6}" type="presParOf" srcId="{5B7B2A45-20BB-45E4-AB15-2A8475140F39}" destId="{49304936-1A4E-4B8D-BAA0-CBBE903624A8}" srcOrd="0" destOrd="0" presId="urn:microsoft.com/office/officeart/2005/8/layout/hierarchy4"/>
    <dgm:cxn modelId="{04E1F257-2A35-45D1-B21F-FB2D5A79DE09}" type="presParOf" srcId="{49304936-1A4E-4B8D-BAA0-CBBE903624A8}" destId="{3118BC24-2692-4680-88F2-29A531DEB994}" srcOrd="0" destOrd="0" presId="urn:microsoft.com/office/officeart/2005/8/layout/hierarchy4"/>
    <dgm:cxn modelId="{6F405524-1EFE-4780-93DA-98905A4AB5E3}" type="presParOf" srcId="{49304936-1A4E-4B8D-BAA0-CBBE903624A8}" destId="{FF876E8E-3E24-46D3-AE5F-189574E98F06}" srcOrd="1" destOrd="0" presId="urn:microsoft.com/office/officeart/2005/8/layout/hierarchy4"/>
    <dgm:cxn modelId="{65342423-A806-4544-BA4D-2C36A402E001}" type="presParOf" srcId="{138C1B2A-62B7-4174-ACBF-C07C8D93474C}" destId="{EDED4732-BB40-436C-8025-D896399570A7}" srcOrd="1" destOrd="0" presId="urn:microsoft.com/office/officeart/2005/8/layout/hierarchy4"/>
    <dgm:cxn modelId="{12A84E98-B3A0-4819-9011-BBECA886114C}" type="presParOf" srcId="{138C1B2A-62B7-4174-ACBF-C07C8D93474C}" destId="{C082A324-9A0E-4A21-BE40-0C27C706A606}" srcOrd="2" destOrd="0" presId="urn:microsoft.com/office/officeart/2005/8/layout/hierarchy4"/>
    <dgm:cxn modelId="{BFCF8A73-664E-4D45-BDF3-7D5F70B7C2B8}" type="presParOf" srcId="{C082A324-9A0E-4A21-BE40-0C27C706A606}" destId="{B2A34745-25A3-4921-B047-04EB9C8BBCB1}" srcOrd="0" destOrd="0" presId="urn:microsoft.com/office/officeart/2005/8/layout/hierarchy4"/>
    <dgm:cxn modelId="{E9F067FA-59E6-4495-9F4B-E872B0B5B35C}" type="presParOf" srcId="{C082A324-9A0E-4A21-BE40-0C27C706A606}" destId="{8C81F8EB-982C-42F4-9232-307D354A437E}" srcOrd="1" destOrd="0" presId="urn:microsoft.com/office/officeart/2005/8/layout/hierarchy4"/>
    <dgm:cxn modelId="{AAD3C414-C8D8-4BDC-9579-93930570697F}" type="presParOf" srcId="{C082A324-9A0E-4A21-BE40-0C27C706A606}" destId="{FADBE300-B237-4050-AA9A-EFF3ABAB6291}" srcOrd="2" destOrd="0" presId="urn:microsoft.com/office/officeart/2005/8/layout/hierarchy4"/>
    <dgm:cxn modelId="{F5AD73CC-3AA7-4DE6-8F52-F27620D1413E}" type="presParOf" srcId="{FADBE300-B237-4050-AA9A-EFF3ABAB6291}" destId="{5476752B-5BAC-4E17-9B9D-50D2326E7793}" srcOrd="0" destOrd="0" presId="urn:microsoft.com/office/officeart/2005/8/layout/hierarchy4"/>
    <dgm:cxn modelId="{33D7349F-B25A-4D1F-AC3B-F1D414C264F5}" type="presParOf" srcId="{5476752B-5BAC-4E17-9B9D-50D2326E7793}" destId="{F20A33B8-7127-49F5-B418-DB0F57677778}" srcOrd="0" destOrd="0" presId="urn:microsoft.com/office/officeart/2005/8/layout/hierarchy4"/>
    <dgm:cxn modelId="{86BA65D4-1625-4A14-A7E0-6CB65E3EB17C}" type="presParOf" srcId="{5476752B-5BAC-4E17-9B9D-50D2326E7793}" destId="{F750C622-28E1-4542-A268-08C01654CF8F}" srcOrd="1" destOrd="0" presId="urn:microsoft.com/office/officeart/2005/8/layout/hierarchy4"/>
    <dgm:cxn modelId="{3DD31F61-86FD-467C-A211-2813873C5ADC}" type="presParOf" srcId="{138C1B2A-62B7-4174-ACBF-C07C8D93474C}" destId="{88BD9518-D3F7-4D18-834A-02D9867138A1}" srcOrd="3" destOrd="0" presId="urn:microsoft.com/office/officeart/2005/8/layout/hierarchy4"/>
    <dgm:cxn modelId="{8D9240F5-5E24-4498-892F-87C311440433}" type="presParOf" srcId="{138C1B2A-62B7-4174-ACBF-C07C8D93474C}" destId="{C7E134C2-A367-414D-9B35-7E6DF43D5700}" srcOrd="4" destOrd="0" presId="urn:microsoft.com/office/officeart/2005/8/layout/hierarchy4"/>
    <dgm:cxn modelId="{40D5BE27-8745-4A0B-8780-26F6C8C68480}" type="presParOf" srcId="{C7E134C2-A367-414D-9B35-7E6DF43D5700}" destId="{251B411A-3843-41C5-934F-E45BE5281A78}" srcOrd="0" destOrd="0" presId="urn:microsoft.com/office/officeart/2005/8/layout/hierarchy4"/>
    <dgm:cxn modelId="{B3BADB58-6FB4-4268-8A81-CADADA28F004}" type="presParOf" srcId="{C7E134C2-A367-414D-9B35-7E6DF43D5700}" destId="{90FD12F0-30C1-4A27-9DE1-31F8347D3117}" srcOrd="1" destOrd="0" presId="urn:microsoft.com/office/officeart/2005/8/layout/hierarchy4"/>
    <dgm:cxn modelId="{F0F6B90F-3C41-4F22-A498-FFD47ED6FB05}" type="presParOf" srcId="{C7E134C2-A367-414D-9B35-7E6DF43D5700}" destId="{7BF340E1-0B89-4A26-912F-30FE37E65FEC}" srcOrd="2" destOrd="0" presId="urn:microsoft.com/office/officeart/2005/8/layout/hierarchy4"/>
    <dgm:cxn modelId="{B6E52D50-B489-4512-852D-BBAAD59062C7}" type="presParOf" srcId="{7BF340E1-0B89-4A26-912F-30FE37E65FEC}" destId="{1796768B-84B4-4D25-8993-6FA4B2A1EF6B}" srcOrd="0" destOrd="0" presId="urn:microsoft.com/office/officeart/2005/8/layout/hierarchy4"/>
    <dgm:cxn modelId="{4B7208DE-3CEB-46C4-AAB4-351C3DB64307}" type="presParOf" srcId="{1796768B-84B4-4D25-8993-6FA4B2A1EF6B}" destId="{4ABD99C7-00B3-4F0D-89F6-2D34A8DF9710}" srcOrd="0" destOrd="0" presId="urn:microsoft.com/office/officeart/2005/8/layout/hierarchy4"/>
    <dgm:cxn modelId="{F0C9B3CB-E394-4353-8960-BE9E737EE872}" type="presParOf" srcId="{1796768B-84B4-4D25-8993-6FA4B2A1EF6B}" destId="{2ED1B85E-A49B-4125-AAC4-EC7DCDD25052}" srcOrd="1" destOrd="0" presId="urn:microsoft.com/office/officeart/2005/8/layout/hierarchy4"/>
    <dgm:cxn modelId="{24AE1AD9-6435-4754-B12E-8FE775A280EE}" type="presParOf" srcId="{138C1B2A-62B7-4174-ACBF-C07C8D93474C}" destId="{51628D09-3C8A-4401-875C-C45AEC5D51FF}" srcOrd="5" destOrd="0" presId="urn:microsoft.com/office/officeart/2005/8/layout/hierarchy4"/>
    <dgm:cxn modelId="{3F479855-8BF8-4C02-ABB7-01E48462AE16}" type="presParOf" srcId="{138C1B2A-62B7-4174-ACBF-C07C8D93474C}" destId="{09A2E5AF-C3E7-471E-BF72-F39B49D0BD74}" srcOrd="6" destOrd="0" presId="urn:microsoft.com/office/officeart/2005/8/layout/hierarchy4"/>
    <dgm:cxn modelId="{FCF14E5D-AE7F-4B76-A74E-1FADA393342A}" type="presParOf" srcId="{09A2E5AF-C3E7-471E-BF72-F39B49D0BD74}" destId="{10B6157F-3CEE-4FB4-98D9-D649498486CD}" srcOrd="0" destOrd="0" presId="urn:microsoft.com/office/officeart/2005/8/layout/hierarchy4"/>
    <dgm:cxn modelId="{5B3E5A1C-8BA9-4033-BA9B-623D49AC023B}" type="presParOf" srcId="{09A2E5AF-C3E7-471E-BF72-F39B49D0BD74}" destId="{2224DB91-FD3D-4A3F-B36E-D7CD98800552}" srcOrd="1" destOrd="0" presId="urn:microsoft.com/office/officeart/2005/8/layout/hierarchy4"/>
    <dgm:cxn modelId="{9513191B-4EE3-4FB1-8E5D-DAD20C8488CB}" type="presParOf" srcId="{09A2E5AF-C3E7-471E-BF72-F39B49D0BD74}" destId="{3A4D19E1-AEF1-4816-A613-D0181832DBF9}" srcOrd="2" destOrd="0" presId="urn:microsoft.com/office/officeart/2005/8/layout/hierarchy4"/>
    <dgm:cxn modelId="{3E5A5356-0D69-4FE5-8D19-862707AEDD23}" type="presParOf" srcId="{3A4D19E1-AEF1-4816-A613-D0181832DBF9}" destId="{EBA0381B-9B27-464B-95EC-FF61298E1101}" srcOrd="0" destOrd="0" presId="urn:microsoft.com/office/officeart/2005/8/layout/hierarchy4"/>
    <dgm:cxn modelId="{FBC2F600-2F4D-4187-85B6-4A1971B9C8F6}" type="presParOf" srcId="{EBA0381B-9B27-464B-95EC-FF61298E1101}" destId="{06291AD4-C8A5-490E-8F9C-D33D62D17915}" srcOrd="0" destOrd="0" presId="urn:microsoft.com/office/officeart/2005/8/layout/hierarchy4"/>
    <dgm:cxn modelId="{3AB39C0E-C129-4C08-AFC2-1F6FACE40E1A}" type="presParOf" srcId="{EBA0381B-9B27-464B-95EC-FF61298E1101}" destId="{04897864-EE81-4AF9-9971-F896B31057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C31FB-B344-46E5-BC69-0812FFB5705E}">
      <dsp:nvSpPr>
        <dsp:cNvPr id="0" name=""/>
        <dsp:cNvSpPr/>
      </dsp:nvSpPr>
      <dsp:spPr>
        <a:xfrm>
          <a:off x="5597" y="4332"/>
          <a:ext cx="8675605" cy="59758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Calibri" panose="020F0502020204030204" pitchFamily="34" charset="0"/>
              <a:cs typeface="Calibri" panose="020F0502020204030204" pitchFamily="34" charset="0"/>
            </a:rPr>
            <a:t>POT 1: 177 </a:t>
          </a:r>
          <a:r>
            <a:rPr lang="en-GB" sz="18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23100" y="21835"/>
        <a:ext cx="8640599" cy="562579"/>
      </dsp:txXfrm>
    </dsp:sp>
    <dsp:sp modelId="{D06F0EAA-CD35-44AE-9F60-47759CC852DF}">
      <dsp:nvSpPr>
        <dsp:cNvPr id="0" name=""/>
        <dsp:cNvSpPr/>
      </dsp:nvSpPr>
      <dsp:spPr>
        <a:xfrm>
          <a:off x="14065" y="669495"/>
          <a:ext cx="7921942" cy="73022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Root Cause Fixed: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169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35453" y="690883"/>
        <a:ext cx="7879166" cy="687447"/>
      </dsp:txXfrm>
    </dsp:sp>
    <dsp:sp modelId="{A2C9604C-B26C-436C-B5C6-5237E5428CBB}">
      <dsp:nvSpPr>
        <dsp:cNvPr id="0" name=""/>
        <dsp:cNvSpPr/>
      </dsp:nvSpPr>
      <dsp:spPr>
        <a:xfrm>
          <a:off x="29515" y="1467296"/>
          <a:ext cx="677852" cy="73022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No CA Required/ Closed: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88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(+4)</a:t>
          </a:r>
        </a:p>
      </dsp:txBody>
      <dsp:txXfrm>
        <a:off x="49369" y="1487150"/>
        <a:ext cx="638144" cy="690515"/>
      </dsp:txXfrm>
    </dsp:sp>
    <dsp:sp modelId="{A675300E-A4A5-4B25-9867-527F419F820F}">
      <dsp:nvSpPr>
        <dsp:cNvPr id="0" name=""/>
        <dsp:cNvSpPr/>
      </dsp:nvSpPr>
      <dsp:spPr>
        <a:xfrm>
          <a:off x="735395" y="1467296"/>
          <a:ext cx="6479282" cy="73022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CA Needed: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76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(-4)</a:t>
          </a:r>
        </a:p>
      </dsp:txBody>
      <dsp:txXfrm>
        <a:off x="756783" y="1488684"/>
        <a:ext cx="6436506" cy="687447"/>
      </dsp:txXfrm>
    </dsp:sp>
    <dsp:sp modelId="{AC09FFDC-0E8E-4B18-BE4F-01A20F41B9A1}">
      <dsp:nvSpPr>
        <dsp:cNvPr id="0" name=""/>
        <dsp:cNvSpPr/>
      </dsp:nvSpPr>
      <dsp:spPr>
        <a:xfrm>
          <a:off x="761301" y="2265096"/>
          <a:ext cx="5055658" cy="59375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New/Valid Contact Submitted: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45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(-4)</a:t>
          </a:r>
        </a:p>
      </dsp:txBody>
      <dsp:txXfrm>
        <a:off x="778691" y="2282486"/>
        <a:ext cx="5020878" cy="558972"/>
      </dsp:txXfrm>
    </dsp:sp>
    <dsp:sp modelId="{428E9C8F-F09F-4E05-BE6E-E998E0480465}">
      <dsp:nvSpPr>
        <dsp:cNvPr id="0" name=""/>
        <dsp:cNvSpPr/>
      </dsp:nvSpPr>
      <dsp:spPr>
        <a:xfrm>
          <a:off x="801727" y="2926426"/>
          <a:ext cx="1979917" cy="7302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Invoiced: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Calibri" panose="020F0502020204030204" pitchFamily="34" charset="0"/>
              <a:cs typeface="Calibri" panose="020F0502020204030204" pitchFamily="34" charset="0"/>
            </a:rPr>
            <a:t>16 </a:t>
          </a:r>
          <a:r>
            <a:rPr lang="en-GB" sz="1100" b="0" kern="120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  <a:endParaRPr lang="en-GB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23115" y="2947814"/>
        <a:ext cx="1937141" cy="687447"/>
      </dsp:txXfrm>
    </dsp:sp>
    <dsp:sp modelId="{778BEB2A-2DCB-4F59-99BD-8B728E05B4AA}">
      <dsp:nvSpPr>
        <dsp:cNvPr id="0" name=""/>
        <dsp:cNvSpPr/>
      </dsp:nvSpPr>
      <dsp:spPr>
        <a:xfrm>
          <a:off x="861941" y="3724227"/>
          <a:ext cx="709994" cy="7302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Not Required: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5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882736" y="3745022"/>
        <a:ext cx="668404" cy="688633"/>
      </dsp:txXfrm>
    </dsp:sp>
    <dsp:sp modelId="{02A9BF80-C899-407D-A27A-013A657D1CB8}">
      <dsp:nvSpPr>
        <dsp:cNvPr id="0" name=""/>
        <dsp:cNvSpPr/>
      </dsp:nvSpPr>
      <dsp:spPr>
        <a:xfrm>
          <a:off x="1584584" y="3724227"/>
          <a:ext cx="1136846" cy="7302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Complete: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11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1605972" y="3745615"/>
        <a:ext cx="1094070" cy="687447"/>
      </dsp:txXfrm>
    </dsp:sp>
    <dsp:sp modelId="{63C162C0-BC61-4730-BF30-4991517C7B8B}">
      <dsp:nvSpPr>
        <dsp:cNvPr id="0" name=""/>
        <dsp:cNvSpPr/>
      </dsp:nvSpPr>
      <dsp:spPr>
        <a:xfrm>
          <a:off x="1584584" y="4522028"/>
          <a:ext cx="1136846" cy="73022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Kwh: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111,788,618</a:t>
          </a:r>
          <a:r>
            <a:rPr lang="en-GB" sz="1100" b="1" kern="12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1605972" y="4543416"/>
        <a:ext cx="1094070" cy="687447"/>
      </dsp:txXfrm>
    </dsp:sp>
    <dsp:sp modelId="{612280BD-C04A-4E1A-BA7D-8D0EC0F9A95C}">
      <dsp:nvSpPr>
        <dsp:cNvPr id="0" name=""/>
        <dsp:cNvSpPr/>
      </dsp:nvSpPr>
      <dsp:spPr>
        <a:xfrm>
          <a:off x="2859702" y="2926426"/>
          <a:ext cx="1338175" cy="7302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In Progress: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20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(-6)</a:t>
          </a:r>
        </a:p>
      </dsp:txBody>
      <dsp:txXfrm>
        <a:off x="2881090" y="2947814"/>
        <a:ext cx="1295399" cy="687447"/>
      </dsp:txXfrm>
    </dsp:sp>
    <dsp:sp modelId="{49C008CB-0460-491D-8A6A-6BC020837CD4}">
      <dsp:nvSpPr>
        <dsp:cNvPr id="0" name=""/>
        <dsp:cNvSpPr/>
      </dsp:nvSpPr>
      <dsp:spPr>
        <a:xfrm>
          <a:off x="2860327" y="3724227"/>
          <a:ext cx="662142" cy="7302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Under Review: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11 </a:t>
          </a:r>
          <a:r>
            <a:rPr lang="en-GB" sz="1100" b="0" kern="1200">
              <a:latin typeface="Calibri" panose="020F0502020204030204" pitchFamily="34" charset="0"/>
              <a:cs typeface="Calibri" panose="020F0502020204030204" pitchFamily="34" charset="0"/>
            </a:rPr>
            <a:t>(-9)</a:t>
          </a:r>
          <a:endParaRPr lang="en-GB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79720" y="3743620"/>
        <a:ext cx="623356" cy="691437"/>
      </dsp:txXfrm>
    </dsp:sp>
    <dsp:sp modelId="{474FF4F0-17FF-4147-BE8B-BC4E03136CE3}">
      <dsp:nvSpPr>
        <dsp:cNvPr id="0" name=""/>
        <dsp:cNvSpPr/>
      </dsp:nvSpPr>
      <dsp:spPr>
        <a:xfrm>
          <a:off x="3535117" y="3724227"/>
          <a:ext cx="662142" cy="7302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Issue With Adj: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9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(+3)</a:t>
          </a:r>
        </a:p>
      </dsp:txBody>
      <dsp:txXfrm>
        <a:off x="3554510" y="3743620"/>
        <a:ext cx="623356" cy="691437"/>
      </dsp:txXfrm>
    </dsp:sp>
    <dsp:sp modelId="{886C9C4E-A763-4FA4-BD48-2F8706DB61C1}">
      <dsp:nvSpPr>
        <dsp:cNvPr id="0" name=""/>
        <dsp:cNvSpPr/>
      </dsp:nvSpPr>
      <dsp:spPr>
        <a:xfrm>
          <a:off x="4224859" y="2926426"/>
          <a:ext cx="1631418" cy="7302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Awaiting Billing: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9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(+2)</a:t>
          </a:r>
        </a:p>
      </dsp:txBody>
      <dsp:txXfrm>
        <a:off x="4246247" y="2947814"/>
        <a:ext cx="1588642" cy="687447"/>
      </dsp:txXfrm>
    </dsp:sp>
    <dsp:sp modelId="{98DFA6DD-01C8-46D0-AC04-637D2C9ACCF5}">
      <dsp:nvSpPr>
        <dsp:cNvPr id="0" name=""/>
        <dsp:cNvSpPr/>
      </dsp:nvSpPr>
      <dsp:spPr>
        <a:xfrm>
          <a:off x="4271396" y="3724227"/>
          <a:ext cx="897473" cy="7302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To Be Billed: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latin typeface="Calibri" panose="020F0502020204030204" pitchFamily="34" charset="0"/>
              <a:cs typeface="Calibri" panose="020F0502020204030204" pitchFamily="34" charset="0"/>
            </a:rPr>
            <a:t>8 </a:t>
          </a:r>
          <a:r>
            <a:rPr lang="en-GB" sz="1100" b="0" kern="1200">
              <a:latin typeface="Calibri" panose="020F0502020204030204" pitchFamily="34" charset="0"/>
              <a:cs typeface="Calibri" panose="020F0502020204030204" pitchFamily="34" charset="0"/>
            </a:rPr>
            <a:t>(+2)</a:t>
          </a:r>
          <a:endParaRPr lang="en-GB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92784" y="3745615"/>
        <a:ext cx="854697" cy="687447"/>
      </dsp:txXfrm>
    </dsp:sp>
    <dsp:sp modelId="{217B2500-175D-4F62-B4AE-5BD00200817E}">
      <dsp:nvSpPr>
        <dsp:cNvPr id="0" name=""/>
        <dsp:cNvSpPr/>
      </dsp:nvSpPr>
      <dsp:spPr>
        <a:xfrm>
          <a:off x="4242973" y="4522028"/>
          <a:ext cx="897473" cy="73022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Kwh: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-78,945,281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-(5,872,222)</a:t>
          </a:r>
        </a:p>
      </dsp:txBody>
      <dsp:txXfrm>
        <a:off x="4264361" y="4543416"/>
        <a:ext cx="854697" cy="687447"/>
      </dsp:txXfrm>
    </dsp:sp>
    <dsp:sp modelId="{FD561457-35EE-4393-A943-916A54618F7F}">
      <dsp:nvSpPr>
        <dsp:cNvPr id="0" name=""/>
        <dsp:cNvSpPr/>
      </dsp:nvSpPr>
      <dsp:spPr>
        <a:xfrm>
          <a:off x="5166330" y="3724227"/>
          <a:ext cx="622005" cy="7302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Held Pending Rec: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1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5184548" y="3742445"/>
        <a:ext cx="585569" cy="693787"/>
      </dsp:txXfrm>
    </dsp:sp>
    <dsp:sp modelId="{9875FB48-5DA6-4385-9D83-FC65CA20B0E5}">
      <dsp:nvSpPr>
        <dsp:cNvPr id="0" name=""/>
        <dsp:cNvSpPr/>
      </dsp:nvSpPr>
      <dsp:spPr>
        <a:xfrm>
          <a:off x="5829607" y="2265096"/>
          <a:ext cx="1359162" cy="59375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Shipper Notification Received: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31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5846997" y="2282486"/>
        <a:ext cx="1324382" cy="558972"/>
      </dsp:txXfrm>
    </dsp:sp>
    <dsp:sp modelId="{17C243D5-3C00-47F1-9CCE-C69F76746B83}">
      <dsp:nvSpPr>
        <dsp:cNvPr id="0" name=""/>
        <dsp:cNvSpPr/>
      </dsp:nvSpPr>
      <dsp:spPr>
        <a:xfrm>
          <a:off x="5830291" y="2926426"/>
          <a:ext cx="672574" cy="7302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No Contact: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22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(-3)</a:t>
          </a:r>
        </a:p>
      </dsp:txBody>
      <dsp:txXfrm>
        <a:off x="5849990" y="2946125"/>
        <a:ext cx="633176" cy="690825"/>
      </dsp:txXfrm>
    </dsp:sp>
    <dsp:sp modelId="{D33BF5F6-1B82-4692-B69A-06CA2F4EE3A9}">
      <dsp:nvSpPr>
        <dsp:cNvPr id="0" name=""/>
        <dsp:cNvSpPr/>
      </dsp:nvSpPr>
      <dsp:spPr>
        <a:xfrm>
          <a:off x="6515513" y="2926426"/>
          <a:ext cx="672574" cy="73022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Invalid Contact: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9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(+3)</a:t>
          </a:r>
        </a:p>
      </dsp:txBody>
      <dsp:txXfrm>
        <a:off x="6535212" y="2946125"/>
        <a:ext cx="633176" cy="690825"/>
      </dsp:txXfrm>
    </dsp:sp>
    <dsp:sp modelId="{FC431965-401B-4337-92CC-D2DCBCB56704}">
      <dsp:nvSpPr>
        <dsp:cNvPr id="0" name=""/>
        <dsp:cNvSpPr/>
      </dsp:nvSpPr>
      <dsp:spPr>
        <a:xfrm>
          <a:off x="7242705" y="1467296"/>
          <a:ext cx="677852" cy="73022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CA Decision Pending: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5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7262559" y="1487150"/>
        <a:ext cx="638144" cy="690515"/>
      </dsp:txXfrm>
    </dsp:sp>
    <dsp:sp modelId="{C7E56EE1-A284-4B35-A6DD-21B92C09176B}">
      <dsp:nvSpPr>
        <dsp:cNvPr id="0" name=""/>
        <dsp:cNvSpPr/>
      </dsp:nvSpPr>
      <dsp:spPr>
        <a:xfrm>
          <a:off x="7992228" y="669495"/>
          <a:ext cx="680506" cy="73022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Root Cause Pending: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8 </a:t>
          </a:r>
          <a:r>
            <a:rPr lang="en-GB" sz="11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8012159" y="689426"/>
        <a:ext cx="640644" cy="690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C31FB-B344-46E5-BC69-0812FFB5705E}">
      <dsp:nvSpPr>
        <dsp:cNvPr id="0" name=""/>
        <dsp:cNvSpPr/>
      </dsp:nvSpPr>
      <dsp:spPr>
        <a:xfrm>
          <a:off x="3461" y="525"/>
          <a:ext cx="8588124" cy="553173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Invoiced: 16 </a:t>
          </a:r>
          <a:r>
            <a:rPr lang="en-GB" sz="16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19663" y="16727"/>
        <a:ext cx="8555720" cy="520769"/>
      </dsp:txXfrm>
    </dsp:sp>
    <dsp:sp modelId="{D06F0EAA-CD35-44AE-9F60-47759CC852DF}">
      <dsp:nvSpPr>
        <dsp:cNvPr id="0" name=""/>
        <dsp:cNvSpPr/>
      </dsp:nvSpPr>
      <dsp:spPr>
        <a:xfrm>
          <a:off x="11843" y="673442"/>
          <a:ext cx="1041625" cy="89587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Deemed Not valid: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5 </a:t>
          </a:r>
          <a:r>
            <a:rPr lang="en-GB" sz="14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38082" y="699681"/>
        <a:ext cx="989147" cy="843393"/>
      </dsp:txXfrm>
    </dsp:sp>
    <dsp:sp modelId="{C7E56EE1-A284-4B35-A6DD-21B92C09176B}">
      <dsp:nvSpPr>
        <dsp:cNvPr id="0" name=""/>
        <dsp:cNvSpPr/>
      </dsp:nvSpPr>
      <dsp:spPr>
        <a:xfrm>
          <a:off x="1203706" y="673442"/>
          <a:ext cx="7379496" cy="89587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Complete: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11 </a:t>
          </a:r>
          <a:r>
            <a:rPr lang="en-GB" sz="1400" b="0" kern="1200" dirty="0">
              <a:latin typeface="Calibri" panose="020F0502020204030204" pitchFamily="34" charset="0"/>
              <a:cs typeface="Calibri" panose="020F0502020204030204" pitchFamily="34" charset="0"/>
            </a:rPr>
            <a:t>(0)</a:t>
          </a:r>
        </a:p>
      </dsp:txBody>
      <dsp:txXfrm>
        <a:off x="1229945" y="699681"/>
        <a:ext cx="7327018" cy="843393"/>
      </dsp:txXfrm>
    </dsp:sp>
    <dsp:sp modelId="{3C02F05F-7000-4FA6-A3B0-62E50F2ED62E}">
      <dsp:nvSpPr>
        <dsp:cNvPr id="0" name=""/>
        <dsp:cNvSpPr/>
      </dsp:nvSpPr>
      <dsp:spPr>
        <a:xfrm>
          <a:off x="1203706" y="1689057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Jan-18: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1 </a:t>
          </a:r>
          <a:r>
            <a:rPr lang="en-GB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229945" y="1715296"/>
        <a:ext cx="1736057" cy="843393"/>
      </dsp:txXfrm>
    </dsp:sp>
    <dsp:sp modelId="{3118BC24-2692-4680-88F2-29A531DEB994}">
      <dsp:nvSpPr>
        <dsp:cNvPr id="0" name=""/>
        <dsp:cNvSpPr/>
      </dsp:nvSpPr>
      <dsp:spPr>
        <a:xfrm>
          <a:off x="1207819" y="2705198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Kwh: </a:t>
          </a:r>
          <a:r>
            <a:rPr lang="en-GB" sz="1200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0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): </a:t>
          </a:r>
          <a:r>
            <a:rPr lang="en-GB" sz="1200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0.00</a:t>
          </a: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234058" y="2731437"/>
        <a:ext cx="1736057" cy="843393"/>
      </dsp:txXfrm>
    </dsp:sp>
    <dsp:sp modelId="{B2A34745-25A3-4921-B047-04EB9C8BBCB1}">
      <dsp:nvSpPr>
        <dsp:cNvPr id="0" name=""/>
        <dsp:cNvSpPr/>
      </dsp:nvSpPr>
      <dsp:spPr>
        <a:xfrm>
          <a:off x="3067359" y="1689057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Feb-18: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4 </a:t>
          </a:r>
          <a:r>
            <a:rPr lang="en-GB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3093598" y="1715296"/>
        <a:ext cx="1736057" cy="843393"/>
      </dsp:txXfrm>
    </dsp:sp>
    <dsp:sp modelId="{F20A33B8-7127-49F5-B418-DB0F57677778}">
      <dsp:nvSpPr>
        <dsp:cNvPr id="0" name=""/>
        <dsp:cNvSpPr/>
      </dsp:nvSpPr>
      <dsp:spPr>
        <a:xfrm>
          <a:off x="3067359" y="2704672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Kwh: </a:t>
          </a:r>
          <a:r>
            <a:rPr lang="en-GB" sz="1200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128,335,231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): </a:t>
          </a:r>
          <a:r>
            <a:rPr lang="en-GB" sz="1200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1,788,429.70 </a:t>
          </a:r>
          <a:r>
            <a:rPr lang="en-GB" sz="1200" kern="12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3093598" y="2730911"/>
        <a:ext cx="1736057" cy="843393"/>
      </dsp:txXfrm>
    </dsp:sp>
    <dsp:sp modelId="{251B411A-3843-41C5-934F-E45BE5281A78}">
      <dsp:nvSpPr>
        <dsp:cNvPr id="0" name=""/>
        <dsp:cNvSpPr/>
      </dsp:nvSpPr>
      <dsp:spPr>
        <a:xfrm>
          <a:off x="4931013" y="1689057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Mar-18: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6 </a:t>
          </a:r>
          <a:r>
            <a:rPr lang="en-GB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4957252" y="1715296"/>
        <a:ext cx="1736057" cy="843393"/>
      </dsp:txXfrm>
    </dsp:sp>
    <dsp:sp modelId="{4ABD99C7-00B3-4F0D-89F6-2D34A8DF9710}">
      <dsp:nvSpPr>
        <dsp:cNvPr id="0" name=""/>
        <dsp:cNvSpPr/>
      </dsp:nvSpPr>
      <dsp:spPr>
        <a:xfrm>
          <a:off x="4931013" y="2704672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Kwh: </a:t>
          </a:r>
          <a:r>
            <a:rPr lang="en-GB" sz="1200" b="1" kern="12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-16,546,613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):</a:t>
          </a:r>
          <a:r>
            <a:rPr lang="en-GB" sz="1200" b="1" kern="12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-145,611.57</a:t>
          </a:r>
        </a:p>
      </dsp:txBody>
      <dsp:txXfrm>
        <a:off x="4957252" y="2730911"/>
        <a:ext cx="1736057" cy="843393"/>
      </dsp:txXfrm>
    </dsp:sp>
    <dsp:sp modelId="{10B6157F-3CEE-4FB4-98D9-D649498486CD}">
      <dsp:nvSpPr>
        <dsp:cNvPr id="0" name=""/>
        <dsp:cNvSpPr/>
      </dsp:nvSpPr>
      <dsp:spPr>
        <a:xfrm>
          <a:off x="6794667" y="1689057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Apr-18: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Pending </a:t>
          </a:r>
          <a:r>
            <a:rPr lang="en-GB" sz="14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6820906" y="1715296"/>
        <a:ext cx="1736057" cy="843393"/>
      </dsp:txXfrm>
    </dsp:sp>
    <dsp:sp modelId="{06291AD4-C8A5-490E-8F9C-D33D62D17915}">
      <dsp:nvSpPr>
        <dsp:cNvPr id="0" name=""/>
        <dsp:cNvSpPr/>
      </dsp:nvSpPr>
      <dsp:spPr>
        <a:xfrm>
          <a:off x="6794667" y="2704672"/>
          <a:ext cx="1788535" cy="89587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Kwh: tbc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GRE (</a:t>
          </a:r>
          <a:r>
            <a:rPr lang="en-GB" sz="12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£</a:t>
          </a:r>
          <a:r>
            <a:rPr lang="en-GB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):</a:t>
          </a:r>
          <a:r>
            <a:rPr lang="en-GB" sz="1200" b="1" kern="1200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GB" sz="12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tbc</a:t>
          </a:r>
        </a:p>
      </dsp:txBody>
      <dsp:txXfrm>
        <a:off x="6820906" y="2730911"/>
        <a:ext cx="1736057" cy="843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16/04/2018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1EF3E15B-F055-47B6-8CBB-04AFC595B771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D42B36AC-5898-4D78-B390-73F086AC3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9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2926432"/>
            <a:ext cx="9144000" cy="1295400"/>
          </a:xfrm>
        </p:spPr>
        <p:txBody>
          <a:bodyPr/>
          <a:lstStyle/>
          <a:p>
            <a:r>
              <a:rPr lang="en-GB" dirty="0">
                <a:solidFill>
                  <a:srgbClr val="1D3E61"/>
                </a:solidFill>
              </a:rPr>
              <a:t>UIG Resolution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038179"/>
            <a:ext cx="9144000" cy="1275432"/>
          </a:xfrm>
        </p:spPr>
        <p:txBody>
          <a:bodyPr/>
          <a:lstStyle/>
          <a:p>
            <a:r>
              <a:rPr lang="en-GB" dirty="0">
                <a:solidFill>
                  <a:srgbClr val="1D3E61"/>
                </a:solidFill>
              </a:rPr>
              <a:t>Weekly Progress Update 13 April 2018</a:t>
            </a:r>
          </a:p>
        </p:txBody>
      </p:sp>
    </p:spTree>
    <p:extLst>
      <p:ext uri="{BB962C8B-B14F-4D97-AF65-F5344CB8AC3E}">
        <p14:creationId xmlns:p14="http://schemas.microsoft.com/office/powerpoint/2010/main" val="253185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 read rejection update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42586"/>
              </p:ext>
            </p:extLst>
          </p:nvPr>
        </p:nvGraphicFramePr>
        <p:xfrm>
          <a:off x="4283968" y="3831947"/>
          <a:ext cx="4483100" cy="2013327"/>
        </p:xfrm>
        <a:graphic>
          <a:graphicData uri="http://schemas.openxmlformats.org/drawingml/2006/table">
            <a:tbl>
              <a:tblPr/>
              <a:tblGrid>
                <a:gridCol w="940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Row Labels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DMSP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SHIPPER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XOS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Assigned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Fix in Progress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Fixed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9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Monitor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Total number of meter point queries 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198" y="3573016"/>
            <a:ext cx="295232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1D3E61"/>
                </a:solidFill>
              </a:rPr>
              <a:t>Pot 2 Key messages</a:t>
            </a:r>
          </a:p>
          <a:p>
            <a:endParaRPr lang="en-GB" sz="1400" b="1" u="sng" dirty="0">
              <a:solidFill>
                <a:srgbClr val="1D3E61"/>
              </a:solidFill>
            </a:endParaRPr>
          </a:p>
          <a:p>
            <a:r>
              <a:rPr lang="en-GB" sz="1400" dirty="0">
                <a:solidFill>
                  <a:srgbClr val="1D3E61"/>
                </a:solidFill>
              </a:rPr>
              <a:t>Outstanding last week = </a:t>
            </a:r>
            <a:r>
              <a:rPr lang="en-GB" sz="1400" b="1" dirty="0">
                <a:solidFill>
                  <a:srgbClr val="1D3E61"/>
                </a:solidFill>
              </a:rPr>
              <a:t>29</a:t>
            </a:r>
          </a:p>
          <a:p>
            <a:r>
              <a:rPr lang="en-GB" sz="1400" dirty="0">
                <a:solidFill>
                  <a:srgbClr val="1D3E61"/>
                </a:solidFill>
              </a:rPr>
              <a:t>New Rejections identified = </a:t>
            </a:r>
            <a:r>
              <a:rPr lang="en-GB" sz="1400" b="1" dirty="0">
                <a:solidFill>
                  <a:srgbClr val="1D3E61"/>
                </a:solidFill>
              </a:rPr>
              <a:t>0</a:t>
            </a:r>
          </a:p>
          <a:p>
            <a:r>
              <a:rPr lang="en-GB" sz="1400" dirty="0">
                <a:solidFill>
                  <a:srgbClr val="1D3E61"/>
                </a:solidFill>
              </a:rPr>
              <a:t>Closed this week = </a:t>
            </a:r>
            <a:r>
              <a:rPr lang="en-GB" sz="1400" b="1" dirty="0">
                <a:solidFill>
                  <a:srgbClr val="1D3E61"/>
                </a:solidFill>
              </a:rPr>
              <a:t>12</a:t>
            </a:r>
          </a:p>
          <a:p>
            <a:endParaRPr lang="en-GB" sz="1400" b="1" dirty="0">
              <a:solidFill>
                <a:srgbClr val="1D3E61"/>
              </a:solidFill>
            </a:endParaRPr>
          </a:p>
          <a:p>
            <a:r>
              <a:rPr lang="en-GB" sz="1400" b="1" dirty="0">
                <a:solidFill>
                  <a:srgbClr val="1D3E61"/>
                </a:solidFill>
              </a:rPr>
              <a:t>5</a:t>
            </a:r>
            <a:r>
              <a:rPr lang="en-GB" sz="1400" dirty="0">
                <a:solidFill>
                  <a:srgbClr val="1D3E61"/>
                </a:solidFill>
              </a:rPr>
              <a:t> meter points still impacting UIG (estimated consumption not accurate)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227995" y="908720"/>
            <a:ext cx="3124052" cy="17697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Pot 1 Key messages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Outstanding last week = </a:t>
            </a:r>
            <a:r>
              <a:rPr lang="en-GB" altLang="en-US" sz="1400" b="1" dirty="0">
                <a:solidFill>
                  <a:srgbClr val="1D3E61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Closed this week = </a:t>
            </a:r>
            <a:r>
              <a:rPr lang="en-GB" altLang="en-US" sz="1400" b="1" dirty="0">
                <a:solidFill>
                  <a:srgbClr val="1D3E61"/>
                </a:solidFill>
                <a:latin typeface="Arial" pitchFamily="34" charset="0"/>
                <a:cs typeface="Arial" pitchFamily="34" charset="0"/>
              </a:rPr>
              <a:t>2</a:t>
            </a: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1400" b="1" dirty="0">
                <a:solidFill>
                  <a:srgbClr val="1D3E6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meter points still impacting UIG (estimated consumption not accurate)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87856"/>
              </p:ext>
            </p:extLst>
          </p:nvPr>
        </p:nvGraphicFramePr>
        <p:xfrm>
          <a:off x="4211960" y="945709"/>
          <a:ext cx="4483100" cy="2003246"/>
        </p:xfrm>
        <a:graphic>
          <a:graphicData uri="http://schemas.openxmlformats.org/drawingml/2006/table">
            <a:tbl>
              <a:tblPr/>
              <a:tblGrid>
                <a:gridCol w="940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SHIPPER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Assigned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 in Progress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of meter point queries 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97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DM Financial Adjustments Progress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524377"/>
              </p:ext>
            </p:extLst>
          </p:nvPr>
        </p:nvGraphicFramePr>
        <p:xfrm>
          <a:off x="228600" y="836712"/>
          <a:ext cx="86868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70" y="6211026"/>
            <a:ext cx="6004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Exposure: Retrospective CA not yet invoiced = </a:t>
            </a:r>
            <a:r>
              <a:rPr lang="en-GB" sz="1050" b="1" dirty="0"/>
              <a:t>73 </a:t>
            </a:r>
            <a:r>
              <a:rPr lang="en-GB" sz="1050" dirty="0"/>
              <a:t>(-4) </a:t>
            </a:r>
          </a:p>
          <a:p>
            <a:r>
              <a:rPr lang="en-GB" sz="1050" i="1" dirty="0"/>
              <a:t>[Root Cause Pending] + [CA Decision Pending] + [CA Needed] – [Invoiced</a:t>
            </a:r>
            <a:r>
              <a:rPr lang="en-GB" sz="1050" dirty="0"/>
              <a:t>]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71600" y="3717032"/>
            <a:ext cx="2091717" cy="2448272"/>
          </a:xfrm>
          <a:prstGeom prst="roundRect">
            <a:avLst>
              <a:gd name="adj" fmla="val 6053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3474" y="6038346"/>
            <a:ext cx="18603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i="1" dirty="0"/>
              <a:t>Accurate as of 11.04.2018</a:t>
            </a:r>
          </a:p>
        </p:txBody>
      </p:sp>
    </p:spTree>
    <p:extLst>
      <p:ext uri="{BB962C8B-B14F-4D97-AF65-F5344CB8AC3E}">
        <p14:creationId xmlns:p14="http://schemas.microsoft.com/office/powerpoint/2010/main" val="447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Invoiced Figures (CA Only)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967455"/>
              </p:ext>
            </p:extLst>
          </p:nvPr>
        </p:nvGraphicFramePr>
        <p:xfrm>
          <a:off x="225425" y="980728"/>
          <a:ext cx="8595047" cy="360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179511" y="908720"/>
            <a:ext cx="8734301" cy="3744416"/>
          </a:xfrm>
          <a:prstGeom prst="roundRect">
            <a:avLst>
              <a:gd name="adj" fmla="val 6053"/>
            </a:avLst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3474" y="6038346"/>
            <a:ext cx="18603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i="1" dirty="0"/>
              <a:t>Accurate as of 11.04.2018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5" y="4725144"/>
            <a:ext cx="4104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i="1" dirty="0"/>
              <a:t>Kwh value represents the primary debit/(credit) equal and opposite value feeds UIG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284586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Latest UIG volatility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97" y="1052736"/>
            <a:ext cx="8763298" cy="459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79736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2a985eae-c12e-416e-9833-85f34b1ee04e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6256</TotalTime>
  <Words>493</Words>
  <Application>Microsoft Macintosh PowerPoint</Application>
  <PresentationFormat>On-screen Show (4:3)</PresentationFormat>
  <Paragraphs>202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Wingdings</vt:lpstr>
      <vt:lpstr>xoserve templates</vt:lpstr>
      <vt:lpstr>UIG Resolution </vt:lpstr>
      <vt:lpstr>DM read rejection update</vt:lpstr>
      <vt:lpstr>DM Financial Adjustments Progress</vt:lpstr>
      <vt:lpstr>Invoiced Figures (CA Only)</vt:lpstr>
      <vt:lpstr>Latest UIG volatility</vt:lpstr>
    </vt:vector>
  </TitlesOfParts>
  <Company>DC Freelance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209</cp:revision>
  <cp:lastPrinted>2018-04-16T12:31:06Z</cp:lastPrinted>
  <dcterms:created xsi:type="dcterms:W3CDTF">2011-09-20T14:58:41Z</dcterms:created>
  <dcterms:modified xsi:type="dcterms:W3CDTF">2018-04-16T16:35:15Z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-305664557</vt:i4>
  </property>
  <property fmtid="{D5CDD505-2E9C-101B-9397-08002B2CF9AE}" pid="4" name="_NewReviewCycle">
    <vt:lpwstr/>
  </property>
  <property fmtid="{D5CDD505-2E9C-101B-9397-08002B2CF9AE}" pid="5" name="_EmailSubject">
    <vt:lpwstr>Action; UIG slides</vt:lpwstr>
  </property>
  <property fmtid="{D5CDD505-2E9C-101B-9397-08002B2CF9AE}" pid="6" name="_AuthorEmail">
    <vt:lpwstr>vicki.workman@xoserve.com</vt:lpwstr>
  </property>
  <property fmtid="{D5CDD505-2E9C-101B-9397-08002B2CF9AE}" pid="7" name="_AuthorEmailDisplayName">
    <vt:lpwstr>Workman, Vicki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1693145662</vt:i4>
  </property>
</Properties>
</file>