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7" r:id="rId5"/>
    <p:sldId id="286" r:id="rId6"/>
    <p:sldId id="288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65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25/04/2018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Read </a:t>
            </a:r>
            <a:r>
              <a:rPr lang="en-GB" dirty="0" smtClean="0">
                <a:solidFill>
                  <a:srgbClr val="3E5AA8"/>
                </a:solidFill>
              </a:rPr>
              <a:t>Tolerance </a:t>
            </a:r>
            <a:r>
              <a:rPr lang="en-GB" dirty="0" smtClean="0">
                <a:solidFill>
                  <a:srgbClr val="3E5AA8"/>
                </a:solidFill>
              </a:rPr>
              <a:t>Scenarios - UNCVR</a:t>
            </a:r>
            <a:endParaRPr lang="en-GB" dirty="0" smtClean="0">
              <a:solidFill>
                <a:srgbClr val="3E5AA8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April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1 – Read duration = 1 month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717715"/>
              </p:ext>
            </p:extLst>
          </p:nvPr>
        </p:nvGraphicFramePr>
        <p:xfrm>
          <a:off x="228600" y="908050"/>
          <a:ext cx="86868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48"/>
                <a:gridCol w="1512168"/>
                <a:gridCol w="1440160"/>
                <a:gridCol w="1440160"/>
                <a:gridCol w="131906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AQ = 10,001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AQ = 19,999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Outer</a:t>
                      </a:r>
                      <a:r>
                        <a:rPr lang="en-GB" baseline="0" dirty="0" smtClean="0"/>
                        <a:t> tolerance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Current </a:t>
                      </a:r>
                    </a:p>
                    <a:p>
                      <a:pPr algn="r"/>
                      <a:r>
                        <a:rPr lang="en-GB" dirty="0" smtClean="0"/>
                        <a:t>= 401%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Proposed </a:t>
                      </a:r>
                    </a:p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= 701%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Current </a:t>
                      </a:r>
                    </a:p>
                    <a:p>
                      <a:pPr algn="r"/>
                      <a:r>
                        <a:rPr lang="en-GB" dirty="0" smtClean="0"/>
                        <a:t>= 401%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Proposed = 701%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Typical monthly consumption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833 kWh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1,667 kWh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allowed energy </a:t>
                      </a:r>
                    </a:p>
                    <a:p>
                      <a:r>
                        <a:rPr lang="en-GB" baseline="0" dirty="0" smtClean="0"/>
                        <a:t>(kWh </a:t>
                      </a:r>
                      <a:r>
                        <a:rPr lang="en-GB" baseline="0" dirty="0" err="1" smtClean="0"/>
                        <a:t>approx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3,340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5,840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6,683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11,683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Reconciliation energy (kWh </a:t>
                      </a:r>
                      <a:r>
                        <a:rPr lang="en-GB" dirty="0" err="1" smtClean="0"/>
                        <a:t>approx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2,507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5,007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5,016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10,016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Energy rec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£100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£200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 AQ (</a:t>
                      </a:r>
                      <a:r>
                        <a:rPr lang="en-GB" dirty="0" err="1" smtClean="0"/>
                        <a:t>approx</a:t>
                      </a:r>
                      <a:r>
                        <a:rPr lang="en-GB" dirty="0" smtClean="0"/>
                        <a:t> – depends on actual weather</a:t>
                      </a:r>
                      <a:r>
                        <a:rPr lang="en-GB" baseline="0" dirty="0" smtClean="0"/>
                        <a:t> for period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12,500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15,000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25,015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30,015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AQ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+25%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+50%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+25%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+50%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5589240"/>
            <a:ext cx="5256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SAP (energy price) 2p/kWh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Previous reads were all in line with AQ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Ignores interim AQ validation tolerances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9415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2 – Read duration = 12 months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11059"/>
              </p:ext>
            </p:extLst>
          </p:nvPr>
        </p:nvGraphicFramePr>
        <p:xfrm>
          <a:off x="228600" y="908050"/>
          <a:ext cx="86868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48"/>
                <a:gridCol w="1512168"/>
                <a:gridCol w="1440160"/>
                <a:gridCol w="1440160"/>
                <a:gridCol w="131906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AQ = 10,001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AQ = 19,999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Outer</a:t>
                      </a:r>
                      <a:r>
                        <a:rPr lang="en-GB" baseline="0" dirty="0" smtClean="0"/>
                        <a:t> tolerance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Current </a:t>
                      </a:r>
                    </a:p>
                    <a:p>
                      <a:pPr algn="r"/>
                      <a:r>
                        <a:rPr lang="en-GB" dirty="0" smtClean="0"/>
                        <a:t>= 401%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Proposed </a:t>
                      </a:r>
                    </a:p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= 701%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Current </a:t>
                      </a:r>
                    </a:p>
                    <a:p>
                      <a:pPr algn="r"/>
                      <a:r>
                        <a:rPr lang="en-GB" dirty="0" smtClean="0"/>
                        <a:t>= 401%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Proposed = 701%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Typical annual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consumption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10,001 kWh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19,999 kWh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Max</a:t>
                      </a:r>
                      <a:r>
                        <a:rPr lang="en-GB" baseline="0" dirty="0" smtClean="0"/>
                        <a:t> allowed energy </a:t>
                      </a:r>
                    </a:p>
                    <a:p>
                      <a:r>
                        <a:rPr lang="en-GB" baseline="0" dirty="0" smtClean="0"/>
                        <a:t>(kWh </a:t>
                      </a:r>
                      <a:r>
                        <a:rPr lang="en-GB" baseline="0" dirty="0" err="1" smtClean="0"/>
                        <a:t>approx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40,104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70,100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80,196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140,190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Reconciliation energy (kWh </a:t>
                      </a:r>
                      <a:r>
                        <a:rPr lang="en-GB" dirty="0" err="1" smtClean="0"/>
                        <a:t>approx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30,103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mtClean="0">
                          <a:solidFill>
                            <a:srgbClr val="FF0000"/>
                          </a:solidFill>
                        </a:rPr>
                        <a:t>60,100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60,197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120,190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Energy rec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£1,200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£1,200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£2,400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 AQ (</a:t>
                      </a:r>
                      <a:r>
                        <a:rPr lang="en-GB" dirty="0" err="1" smtClean="0"/>
                        <a:t>approx</a:t>
                      </a:r>
                      <a:r>
                        <a:rPr lang="en-GB" dirty="0" smtClean="0"/>
                        <a:t> – depends on actual weather</a:t>
                      </a:r>
                      <a:r>
                        <a:rPr lang="en-GB" baseline="0" dirty="0" smtClean="0"/>
                        <a:t> for period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40,100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70,100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80,200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140,200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AQ increase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+300%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+600%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+300%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+600%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558924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Assumptions: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SAP (energy price) 2p/kWh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Ignores interim AQ validation tolerances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0872590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a985eae-c12e-416e-9833-85f34b1ee04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2794</TotalTime>
  <Words>243</Words>
  <Application>Microsoft Office PowerPoint</Application>
  <PresentationFormat>On-screen Show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Read Tolerance Scenarios - UNCVR</vt:lpstr>
      <vt:lpstr>Scenario 1 – Read duration = 1 month</vt:lpstr>
      <vt:lpstr>Scenario 2 – Read duration = 12 months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119</cp:revision>
  <dcterms:created xsi:type="dcterms:W3CDTF">2011-09-20T14:58:41Z</dcterms:created>
  <dcterms:modified xsi:type="dcterms:W3CDTF">2018-04-25T13:51:42Z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-864233388</vt:i4>
  </property>
  <property fmtid="{D5CDD505-2E9C-101B-9397-08002B2CF9AE}" pid="4" name="_NewReviewCycle">
    <vt:lpwstr/>
  </property>
  <property fmtid="{D5CDD505-2E9C-101B-9397-08002B2CF9AE}" pid="5" name="_EmailSubject">
    <vt:lpwstr>UNCVR - AQ / REC values</vt:lpwstr>
  </property>
  <property fmtid="{D5CDD505-2E9C-101B-9397-08002B2CF9AE}" pid="6" name="_AuthorEmail">
    <vt:lpwstr>fiona.cottam@xoserve.com</vt:lpwstr>
  </property>
  <property fmtid="{D5CDD505-2E9C-101B-9397-08002B2CF9AE}" pid="7" name="_AuthorEmailDisplayName">
    <vt:lpwstr>Cottam, Fiona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353395353</vt:i4>
  </property>
</Properties>
</file>