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7"/>
  </p:notesMasterIdLst>
  <p:handoutMasterIdLst>
    <p:handoutMasterId r:id="rId8"/>
  </p:handoutMasterIdLst>
  <p:sldIdLst>
    <p:sldId id="258" r:id="rId5"/>
    <p:sldId id="257" r:id="rId6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7" clrIdx="0"/>
  <p:cmAuthor id="1" name="National Grid" initials="CF" lastIdx="31" clrIdx="1"/>
  <p:cmAuthor id="2" name="Lee Foster" initials="LF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68AEE0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94660"/>
  </p:normalViewPr>
  <p:slideViewPr>
    <p:cSldViewPr snapToObjects="1">
      <p:cViewPr>
        <p:scale>
          <a:sx n="100" d="100"/>
          <a:sy n="100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05/06/2018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05/06/2018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oserve.com/wp-content/uploads/UKLink-Release-2-Information-and-Education-Pack.pdf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116632"/>
            <a:ext cx="8688388" cy="576064"/>
          </a:xfrm>
        </p:spPr>
        <p:txBody>
          <a:bodyPr/>
          <a:lstStyle/>
          <a:p>
            <a:r>
              <a:rPr lang="en-GB" dirty="0" smtClean="0"/>
              <a:t>XRN4361 – UK Link Release 2 - Delivery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620132"/>
              </p:ext>
            </p:extLst>
          </p:nvPr>
        </p:nvGraphicFramePr>
        <p:xfrm>
          <a:off x="107505" y="791758"/>
          <a:ext cx="8952366" cy="5533657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90263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</a:t>
                      </a:r>
                      <a:r>
                        <a:rPr lang="en-GB" sz="11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June</a:t>
                      </a:r>
                    </a:p>
                    <a:p>
                      <a:pPr algn="ctr"/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  <a:endParaRPr lang="en-GB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90263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565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A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54285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31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2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571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1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sng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Acceptance  &amp; Performance Testing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Both User Acceptance and Performance testing phases have been successfully completed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sng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XRN4449 Customer Testing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Testing phase completed on the 01</a:t>
                      </a:r>
                      <a:r>
                        <a:rPr lang="en-GB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June.  Awaiting confirmation from a 3 Customers for approval of testing plans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sng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Regression Testing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Testing commenced as per plan on 21</a:t>
                      </a:r>
                      <a:r>
                        <a:rPr lang="en-GB" sz="1050" b="0" u="non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May and plan is currently tracking slightly behind but no impact to planned end date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 out of 13 CRs have been completed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R2 Customer Training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Customer training material has been uploaded to Xoserve.com and can be accessed via this 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link</a:t>
                      </a:r>
                      <a:endParaRPr lang="en-GB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Cutover/Implementation Planning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Implementation strategy/approach in approval process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Go No Go criteria and customer communication strategy to be presented to Customers Imp contacts W/C 11</a:t>
                      </a:r>
                      <a:r>
                        <a:rPr lang="en-GB" sz="1050" b="0" u="non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June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Implementation Dress Rehearsal, lower lever cutover &amp; implementation plans drafted and walkthroughs to review and approve in progress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3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Risks &amp;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Risk that RT is not completed to plan which could therefore have a downstream impact to the iDR planned start date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0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delivery costs are tracking to approved budgets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0263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BAU defects, Future Releases, etc) and all requirements are able to be met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dirty="0" smtClean="0"/>
              <a:t>UK Link Release 2 - 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092374"/>
              </p:ext>
            </p:extLst>
          </p:nvPr>
        </p:nvGraphicFramePr>
        <p:xfrm>
          <a:off x="35496" y="1196752"/>
          <a:ext cx="9036495" cy="1542658"/>
        </p:xfrm>
        <a:graphic>
          <a:graphicData uri="http://schemas.openxmlformats.org/drawingml/2006/table">
            <a:tbl>
              <a:tblPr firstRow="1" bandRow="1"/>
              <a:tblGrid>
                <a:gridCol w="1057526"/>
                <a:gridCol w="730934"/>
                <a:gridCol w="730934"/>
                <a:gridCol w="584747"/>
                <a:gridCol w="657841"/>
                <a:gridCol w="657841"/>
                <a:gridCol w="657841"/>
                <a:gridCol w="657841"/>
                <a:gridCol w="657841"/>
                <a:gridCol w="730934"/>
                <a:gridCol w="730934"/>
                <a:gridCol w="250396"/>
                <a:gridCol w="319326"/>
                <a:gridCol w="611559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(12/01/18)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23/05/18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36550"/>
              </p:ext>
            </p:extLst>
          </p:nvPr>
        </p:nvGraphicFramePr>
        <p:xfrm>
          <a:off x="35495" y="2780928"/>
          <a:ext cx="9036495" cy="1609377"/>
        </p:xfrm>
        <a:graphic>
          <a:graphicData uri="http://schemas.openxmlformats.org/drawingml/2006/table">
            <a:tbl>
              <a:tblPr firstRow="1" bandRow="1"/>
              <a:tblGrid>
                <a:gridCol w="1080121"/>
                <a:gridCol w="720080"/>
                <a:gridCol w="720080"/>
                <a:gridCol w="576064"/>
                <a:gridCol w="648072"/>
                <a:gridCol w="648072"/>
                <a:gridCol w="648072"/>
                <a:gridCol w="648072"/>
                <a:gridCol w="720080"/>
                <a:gridCol w="720080"/>
                <a:gridCol w="720080"/>
                <a:gridCol w="171060"/>
                <a:gridCol w="382180"/>
                <a:gridCol w="634382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 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 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27/11/17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16/02/18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8A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30/03/18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06/04/18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8A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23/05/18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35496" y="4474069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Decision 14"/>
          <p:cNvSpPr/>
          <p:nvPr/>
        </p:nvSpPr>
        <p:spPr bwMode="auto">
          <a:xfrm>
            <a:off x="5348042" y="4719497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3619785" y="4718386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Decision 16"/>
          <p:cNvSpPr/>
          <p:nvPr/>
        </p:nvSpPr>
        <p:spPr bwMode="auto">
          <a:xfrm>
            <a:off x="2017210" y="4715225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7068315" y="4709971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145604" y="4718883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2265" y="4669105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3682338" y="4667994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22" name="TextBox 21"/>
          <p:cNvSpPr txBox="1"/>
          <p:nvPr/>
        </p:nvSpPr>
        <p:spPr>
          <a:xfrm>
            <a:off x="2087587" y="4664833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23" name="TextBox 22"/>
          <p:cNvSpPr txBox="1"/>
          <p:nvPr/>
        </p:nvSpPr>
        <p:spPr>
          <a:xfrm>
            <a:off x="7137092" y="4669105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212781" y="4668491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0083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purl.org/dc/elements/1.1/"/>
    <ds:schemaRef ds:uri="2a985eae-c12e-416e-9833-85f34b1ee04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15806</TotalTime>
  <Words>397</Words>
  <Application>Microsoft Office PowerPoint</Application>
  <PresentationFormat>On-screen Show (4:3)</PresentationFormat>
  <Paragraphs>146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xoserve templates</vt:lpstr>
      <vt:lpstr>XRN4361 – UK Link Release 2 - Delivery</vt:lpstr>
      <vt:lpstr>UK Link Release 2 - Plan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381</cp:revision>
  <cp:lastPrinted>2018-01-03T11:28:20Z</cp:lastPrinted>
  <dcterms:created xsi:type="dcterms:W3CDTF">2011-09-20T14:58:41Z</dcterms:created>
  <dcterms:modified xsi:type="dcterms:W3CDTF">2018-06-05T14:33:16Z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-1368563658</vt:i4>
  </property>
  <property fmtid="{D5CDD505-2E9C-101B-9397-08002B2CF9AE}" pid="4" name="_NewReviewCycle">
    <vt:lpwstr/>
  </property>
  <property fmtid="{D5CDD505-2E9C-101B-9397-08002B2CF9AE}" pid="5" name="_EmailSubject">
    <vt:lpwstr>ChMC submissions for June Meeting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-418425824</vt:i4>
  </property>
</Properties>
</file>