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8"/>
  </p:notesMasterIdLst>
  <p:handoutMasterIdLst>
    <p:handoutMasterId r:id="rId9"/>
  </p:handoutMasterIdLst>
  <p:sldIdLst>
    <p:sldId id="258" r:id="rId5"/>
    <p:sldId id="259" r:id="rId6"/>
    <p:sldId id="260" r:id="rId7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6" clrIdx="0"/>
  <p:cmAuthor id="1" name="National Grid" initials="CF" lastIdx="24" clrIdx="1"/>
  <p:cmAuthor id="2" name="Lee Foster" initials="LF" lastIdx="16" clrIdx="2"/>
  <p:cmAuthor id="3" name="National Grid" initials="NG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721"/>
    <a:srgbClr val="FF6600"/>
    <a:srgbClr val="6F3A96"/>
    <a:srgbClr val="68AEE0"/>
    <a:srgbClr val="1D3E61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7" autoAdjust="0"/>
    <p:restoredTop sz="94671" autoAdjust="0"/>
  </p:normalViewPr>
  <p:slideViewPr>
    <p:cSldViewPr snapToObjects="1">
      <p:cViewPr varScale="1">
        <p:scale>
          <a:sx n="110" d="100"/>
          <a:sy n="110" d="100"/>
        </p:scale>
        <p:origin x="14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07/06/2018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07/06/2018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B922-9648-425E-942A-30A84FD670C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/>
              <a:t>XRN4572 – UK Link Release 3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56936"/>
              </p:ext>
            </p:extLst>
          </p:nvPr>
        </p:nvGraphicFramePr>
        <p:xfrm>
          <a:off x="38101" y="754673"/>
          <a:ext cx="9059870" cy="5935898"/>
        </p:xfrm>
        <a:graphic>
          <a:graphicData uri="http://schemas.openxmlformats.org/drawingml/2006/table">
            <a:tbl>
              <a:tblPr firstRow="1" bandRow="1"/>
              <a:tblGrid>
                <a:gridCol w="1020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4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4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664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en-GB" sz="11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June 2018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64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66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A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A/R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1000">
                          <a:srgbClr val="FFC000"/>
                        </a:gs>
                        <a:gs pos="0">
                          <a:srgbClr val="FFC000"/>
                        </a:gs>
                        <a:gs pos="100000">
                          <a:srgbClr val="C00000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664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3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77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took an approach to split Detailed Design &amp; Build into 2 tracks to give XRN 4454 stakeholders extension to complete requirements, the progress against each track is as below – </a:t>
                      </a:r>
                    </a:p>
                    <a:p>
                      <a:pPr marL="628650" lvl="1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1 (13 Changes) – Detailed Design Complete. Build commenced and completed for 4 Changes, 9 in progress and on track to complete as per plan. </a:t>
                      </a:r>
                    </a:p>
                    <a:p>
                      <a:pPr marL="628650" lvl="1" indent="-171450">
                        <a:buFont typeface="Courier New" panose="02070309020205020404" pitchFamily="49" charset="0"/>
                        <a:buChar char="o"/>
                      </a:pPr>
                      <a:endParaRPr lang="en-GB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2 (XRN4454 – Cadent/NGT Separation) – Reporting and File Format confirmation for both Cadent and NG finalised 4/6/18. Extensions were given to allow for full review. Potential risk that the agreement carries some level of assumed requirements. A full assessment of the requirements and design, build components being completed but build plan is now impacted by extended delay.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GB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Internal &amp; External training requirements for all changes are being assessed by the Xoserve Business Change team and engagement with industry will be via DSG in July.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Further engagement to be undertaken on Market Trials with DSG in June/July ‘18 define the Market Trials Approach. 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48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R3 plan parallelism: there Is greater parallelism within plan to accommodate XRN 4454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Conclusion of the requirements confirmation was later than planned leading to shorter timescales for Build/ test activities, Progress to be monitored and any potential impact to delivery date escalated.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Notional Go Live Date dependent on close management of parallelism in plan and other elements i.e. Market Trials approach/implementation plan agreement.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Full Delivery costs approved at ChMC in April ’18 - forecasts are currently within budget. 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854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Greater resource (mainly SMEs) need for XRN 4454 for fulfilling the need for extended clarifications and analysis work.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SME profile and need for Build and System Testing being managed weekly with internal Xoserve business teams.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/>
              <a:t>UK Link Release 3 - Plan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09731"/>
              </p:ext>
            </p:extLst>
          </p:nvPr>
        </p:nvGraphicFramePr>
        <p:xfrm>
          <a:off x="35496" y="1196752"/>
          <a:ext cx="9036492" cy="1767536"/>
        </p:xfrm>
        <a:graphic>
          <a:graphicData uri="http://schemas.openxmlformats.org/drawingml/2006/table">
            <a:tbl>
              <a:tblPr firstRow="1" bandRow="1"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75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&amp; System Test (Track 1 – 13CRs)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&amp; System Test (Track 2 – XRN4454)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Market Trials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27/04/18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03/08/18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12/08/18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31/08/18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31/08/18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12/10/18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28/09/18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03/08/18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12/08/18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31/08/18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31/08/18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12/10/18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28/09/18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9447" y="3538358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3170372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3169261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3166100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3160846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3169758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3119980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/>
              <a:t>Milestone date forecast to be missed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82338" y="3118869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/>
              <a:t>Milestone date forecast to be at risk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87587" y="3115708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/>
              <a:t>Milestone date forecast to be met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37092" y="3119980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/>
              <a:t>Milestone completed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2781" y="3119366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/>
              <a:t>Planning/Milestone date to be confirmed</a:t>
            </a:r>
          </a:p>
        </p:txBody>
      </p:sp>
    </p:spTree>
    <p:extLst>
      <p:ext uri="{BB962C8B-B14F-4D97-AF65-F5344CB8AC3E}">
        <p14:creationId xmlns:p14="http://schemas.microsoft.com/office/powerpoint/2010/main" val="362031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Release 3 Plan view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124744"/>
            <a:ext cx="8688388" cy="51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514754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_x0020_Gate xmlns="8871376f-3854-41b1-bd27-ce5106d9d0be">UAT</Stage_x0020_Gate>
    <Document_x0020_Status xmlns="8871376f-3854-41b1-bd27-ce5106d9d0be">Approved</Document_x0020_Status>
    <TaxKeywordTaxHTField xmlns="6c273cd4-7c48-415f-af0d-fdfb7267ac29">
      <Terms xmlns="http://schemas.microsoft.com/office/infopath/2007/PartnerControls"/>
    </TaxKeywordTaxHTField>
    <Owner xmlns="8871376f-3854-41b1-bd27-ce5106d9d0be">
      <UserInfo>
        <DisplayName/>
        <AccountId xsi:nil="true"/>
        <AccountType/>
      </UserInfo>
    </Owner>
    <TaxCatchAll xmlns="6c273cd4-7c48-415f-af0d-fdfb7267ac29"/>
    <Author0 xmlns="8871376f-3854-41b1-bd27-ce5106d9d0be">
      <UserInfo>
        <DisplayName/>
        <AccountId xsi:nil="true"/>
        <AccountType/>
      </UserInfo>
    </Author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751AB75BFD6489D93AB7F8ACEE4FB" ma:contentTypeVersion="13" ma:contentTypeDescription="Create a new document." ma:contentTypeScope="" ma:versionID="b6cfa4dd9a2b5b9ab3b7fe412161a39a">
  <xsd:schema xmlns:xsd="http://www.w3.org/2001/XMLSchema" xmlns:xs="http://www.w3.org/2001/XMLSchema" xmlns:p="http://schemas.microsoft.com/office/2006/metadata/properties" xmlns:ns2="8871376f-3854-41b1-bd27-ce5106d9d0be" xmlns:ns3="6c273cd4-7c48-415f-af0d-fdfb7267ac29" xmlns:ns4="0d20517e-c94b-4d3a-a85b-3343159636f8" targetNamespace="http://schemas.microsoft.com/office/2006/metadata/properties" ma:root="true" ma:fieldsID="4b166fd2970167d8ec0e7951e5780860" ns2:_="" ns3:_="" ns4:_="">
    <xsd:import namespace="8871376f-3854-41b1-bd27-ce5106d9d0be"/>
    <xsd:import namespace="6c273cd4-7c48-415f-af0d-fdfb7267ac29"/>
    <xsd:import namespace="0d20517e-c94b-4d3a-a85b-3343159636f8"/>
    <xsd:element name="properties">
      <xsd:complexType>
        <xsd:sequence>
          <xsd:element name="documentManagement">
            <xsd:complexType>
              <xsd:all>
                <xsd:element ref="ns2:Stage_x0020_Gate"/>
                <xsd:element ref="ns2:Owner" minOccurs="0"/>
                <xsd:element ref="ns2:Author0" minOccurs="0"/>
                <xsd:element ref="ns2:Document_x0020_Status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1376f-3854-41b1-bd27-ce5106d9d0be" elementFormDefault="qualified">
    <xsd:import namespace="http://schemas.microsoft.com/office/2006/documentManagement/types"/>
    <xsd:import namespace="http://schemas.microsoft.com/office/infopath/2007/PartnerControls"/>
    <xsd:element name="Stage_x0020_Gate" ma:index="8" ma:displayName="Stage Gate" ma:format="Dropdown" ma:internalName="Stage_x0020_Gate">
      <xsd:simpleType>
        <xsd:restriction base="dms:Choice">
          <xsd:enumeration value="Idea"/>
          <xsd:enumeration value="Pre Start Up Analysis"/>
          <xsd:enumeration value="Start Up"/>
          <xsd:enumeration value="Initialisation"/>
          <xsd:enumeration value="Analysis"/>
          <xsd:enumeration value="Build, Design &amp; test"/>
          <xsd:enumeration value="UAT"/>
          <xsd:enumeration value="Implementation / Cutover"/>
          <xsd:enumeration value="PIS"/>
          <xsd:enumeration value="CCN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0" nillable="true" ma:displayName="Author" ma:list="UserInfo" ma:SharePointGroup="0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11" ma:displayName="Document Status" ma:format="Dropdown" ma:internalName="Document_x0020_Status">
      <xsd:simpleType>
        <xsd:restriction base="dms:Choice">
          <xsd:enumeration value="Draft"/>
          <xsd:enumeration value="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73cd4-7c48-415f-af0d-fdfb7267ac2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c6a340b-be33-4024-b1a4-a1d895e160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f50b813d-071d-4b4a-9f0c-e4ed4a9e6a6c}" ma:internalName="TaxCatchAll" ma:showField="CatchAllData" ma:web="6c273cd4-7c48-415f-af0d-fdfb7267ac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7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0517e-c94b-4d3a-a85b-334315963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purl.org/dc/dcmitype/"/>
    <ds:schemaRef ds:uri="http://purl.org/dc/terms/"/>
    <ds:schemaRef ds:uri="8871376f-3854-41b1-bd27-ce5106d9d0be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d20517e-c94b-4d3a-a85b-3343159636f8"/>
    <ds:schemaRef ds:uri="6c273cd4-7c48-415f-af0d-fdfb7267ac2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6D5F5F7-D4AE-44E8-8C52-EDA4606115B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871376f-3854-41b1-bd27-ce5106d9d0be"/>
    <ds:schemaRef ds:uri="6c273cd4-7c48-415f-af0d-fdfb7267ac29"/>
    <ds:schemaRef ds:uri="0d20517e-c94b-4d3a-a85b-3343159636f8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16919</TotalTime>
  <Words>489</Words>
  <Application>Microsoft Macintosh PowerPoint</Application>
  <PresentationFormat>On-screen Show (4:3)</PresentationFormat>
  <Paragraphs>96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Courier New</vt:lpstr>
      <vt:lpstr>Verdana</vt:lpstr>
      <vt:lpstr>Wingdings</vt:lpstr>
      <vt:lpstr>xoserve templates</vt:lpstr>
      <vt:lpstr>XRN4572 – UK Link Release 3</vt:lpstr>
      <vt:lpstr>UK Link Release 3 - Plan</vt:lpstr>
      <vt:lpstr>Release 3 Plan view</vt:lpstr>
    </vt:vector>
  </TitlesOfParts>
  <Company>DC Freelance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Chris Shanley</cp:lastModifiedBy>
  <cp:revision>339</cp:revision>
  <cp:lastPrinted>2018-05-17T15:24:49Z</cp:lastPrinted>
  <dcterms:created xsi:type="dcterms:W3CDTF">2011-09-20T14:58:41Z</dcterms:created>
  <dcterms:modified xsi:type="dcterms:W3CDTF">2018-06-07T06:59:52Z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-1840560585</vt:i4>
  </property>
  <property fmtid="{D5CDD505-2E9C-101B-9397-08002B2CF9AE}" pid="4" name="_NewReviewCycle">
    <vt:lpwstr/>
  </property>
  <property fmtid="{D5CDD505-2E9C-101B-9397-08002B2CF9AE}" pid="5" name="_EmailSubject">
    <vt:lpwstr>ChMC Draft Slidedeck </vt:lpwstr>
  </property>
  <property fmtid="{D5CDD505-2E9C-101B-9397-08002B2CF9AE}" pid="6" name="_AuthorEmail">
    <vt:lpwstr>thomas.lineham@xoserve.com</vt:lpwstr>
  </property>
  <property fmtid="{D5CDD505-2E9C-101B-9397-08002B2CF9AE}" pid="7" name="_AuthorEmailDisplayName">
    <vt:lpwstr>Lineham, Tom</vt:lpwstr>
  </property>
  <property fmtid="{D5CDD505-2E9C-101B-9397-08002B2CF9AE}" pid="8" name="ContentTypeId">
    <vt:lpwstr>0x010100845751AB75BFD6489D93AB7F8ACEE4FB</vt:lpwstr>
  </property>
  <property fmtid="{D5CDD505-2E9C-101B-9397-08002B2CF9AE}" pid="9" name="_PreviousAdHocReviewCycleID">
    <vt:i4>-1506408787</vt:i4>
  </property>
  <property fmtid="{D5CDD505-2E9C-101B-9397-08002B2CF9AE}" pid="10" name="TaxKeyword">
    <vt:lpwstr/>
  </property>
</Properties>
</file>