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7"/>
  </p:handoutMasterIdLst>
  <p:sldIdLst>
    <p:sldId id="293" r:id="rId5"/>
    <p:sldId id="294" r:id="rId6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Harris" initials="J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FFC000"/>
    <a:srgbClr val="3366CC"/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5"/>
    <p:restoredTop sz="94660"/>
  </p:normalViewPr>
  <p:slideViewPr>
    <p:cSldViewPr snapToObjects="1">
      <p:cViewPr varScale="1">
        <p:scale>
          <a:sx n="147" d="100"/>
          <a:sy n="147" d="100"/>
        </p:scale>
        <p:origin x="50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08/06/2018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RAASP</a:t>
            </a:r>
            <a:br>
              <a:rPr lang="en-GB" sz="2800" dirty="0">
                <a:solidFill>
                  <a:srgbClr val="3E5AA8"/>
                </a:solidFill>
              </a:rPr>
            </a:br>
            <a:r>
              <a:rPr lang="en-GB" sz="2800" dirty="0">
                <a:solidFill>
                  <a:srgbClr val="3E5AA8"/>
                </a:solidFill>
              </a:rPr>
              <a:t>DSC Change Management Committee update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229408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for DSC </a:t>
            </a:r>
            <a:r>
              <a:rPr lang="en-GB" dirty="0" err="1"/>
              <a:t>ChMC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762418"/>
          </a:xfrm>
        </p:spPr>
        <p:txBody>
          <a:bodyPr/>
          <a:lstStyle/>
          <a:p>
            <a:r>
              <a:rPr lang="en-GB" sz="1600" dirty="0"/>
              <a:t>On Thursday 24</a:t>
            </a:r>
            <a:r>
              <a:rPr lang="en-GB" sz="1600" baseline="30000" dirty="0"/>
              <a:t>th</a:t>
            </a:r>
            <a:r>
              <a:rPr lang="en-GB" sz="1600" dirty="0"/>
              <a:t> May Xoserve held a RAASP workshop with our customers </a:t>
            </a:r>
          </a:p>
          <a:p>
            <a:r>
              <a:rPr lang="en-GB" sz="1600" dirty="0"/>
              <a:t>The purpose of this workshop was to review the original ‘68’ RAASP scenarios that were put together back in 2015 to ensure these remain validate for customers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Scenarios were reviewed regardless of RAASP solutions proposed as part of UNC 0434 and 0651 modifications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In addition, Xoserve presented recommendations on the scope of a RAASP solution options which were originally discussed as part of UNC0624R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Customers fed back concerns and reiterated requirements to be able to perform Retrospective Updates spanning Class Changes and to correct historic asset data positions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We have taken the feedback and clarity provided by customers at the workshop and will use this to progress the associated change into Detailed Design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/>
              <a:t>Further workshops will take place to go through detailed solution as RAASP initiative continues to develop</a:t>
            </a:r>
          </a:p>
        </p:txBody>
      </p:sp>
    </p:spTree>
    <p:extLst>
      <p:ext uri="{BB962C8B-B14F-4D97-AF65-F5344CB8AC3E}">
        <p14:creationId xmlns:p14="http://schemas.microsoft.com/office/powerpoint/2010/main" val="227212935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2a985eae-c12e-416e-9833-85f34b1ee04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7407</TotalTime>
  <Words>152</Words>
  <Application>Microsoft Macintosh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Wingdings</vt:lpstr>
      <vt:lpstr>xoserve templates</vt:lpstr>
      <vt:lpstr>RAASP DSC Change Management Committee update</vt:lpstr>
      <vt:lpstr>Update for DSC ChMC</vt:lpstr>
    </vt:vector>
  </TitlesOfParts>
  <Company>DC Freelance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Chris Shanley</cp:lastModifiedBy>
  <cp:revision>180</cp:revision>
  <dcterms:created xsi:type="dcterms:W3CDTF">2011-09-20T14:58:41Z</dcterms:created>
  <dcterms:modified xsi:type="dcterms:W3CDTF">2018-06-08T13:28:31Z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1496125852</vt:i4>
  </property>
  <property fmtid="{D5CDD505-2E9C-101B-9397-08002B2CF9AE}" pid="4" name="_NewReviewCycle">
    <vt:lpwstr/>
  </property>
  <property fmtid="{D5CDD505-2E9C-101B-9397-08002B2CF9AE}" pid="5" name="_EmailSubject">
    <vt:lpwstr>Material for DSC ChMC_0621 and RAASP Update slides</vt:lpwstr>
  </property>
  <property fmtid="{D5CDD505-2E9C-101B-9397-08002B2CF9AE}" pid="6" name="_AuthorEmail">
    <vt:lpwstr>paul.orsler@xoserve.com</vt:lpwstr>
  </property>
  <property fmtid="{D5CDD505-2E9C-101B-9397-08002B2CF9AE}" pid="7" name="_AuthorEmailDisplayName">
    <vt:lpwstr>Orsler, Paul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1660644841</vt:i4>
  </property>
</Properties>
</file>