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969"/>
    <a:srgbClr val="FFD54F"/>
    <a:srgbClr val="21FF85"/>
    <a:srgbClr val="AEE8D1"/>
    <a:srgbClr val="BDD7DD"/>
    <a:srgbClr val="1D3E61"/>
    <a:srgbClr val="6B9DD3"/>
    <a:srgbClr val="3E5AA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59" autoAdjust="0"/>
    <p:restoredTop sz="97336" autoAdjust="0"/>
  </p:normalViewPr>
  <p:slideViewPr>
    <p:cSldViewPr snapToObjects="1">
      <p:cViewPr>
        <p:scale>
          <a:sx n="100" d="100"/>
          <a:sy n="100" d="100"/>
        </p:scale>
        <p:origin x="-115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16/07/2018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162C4-D6DA-4A59-B21F-FABE312DF7E5}" type="datetimeFigureOut">
              <a:rPr lang="en-GB" smtClean="0"/>
              <a:t>16/07/2018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756F1-4586-404F-9A31-815CFA34D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9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Security – July 18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147814"/>
            <a:ext cx="8523039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+mn-lt"/>
              </a:rPr>
              <a:t>Current Threats &amp; </a:t>
            </a:r>
            <a:r>
              <a:rPr lang="en-US" sz="1050" b="1" u="sng" dirty="0" smtClean="0">
                <a:latin typeface="+mn-lt"/>
              </a:rPr>
              <a:t>Landscape - </a:t>
            </a:r>
            <a:r>
              <a:rPr lang="en-US" sz="1050" b="1" dirty="0" smtClean="0"/>
              <a:t>Significant </a:t>
            </a:r>
            <a:r>
              <a:rPr lang="en-US" sz="1050" b="1" dirty="0"/>
              <a:t>data breaches</a:t>
            </a:r>
          </a:p>
          <a:p>
            <a:r>
              <a:rPr lang="en-US" sz="1050" dirty="0" smtClean="0"/>
              <a:t>Recent weeks have seen the announcement of several significant data breaches affecting major companies in the UK and internationally.</a:t>
            </a: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In </a:t>
            </a:r>
            <a:r>
              <a:rPr lang="en-US" sz="1050" dirty="0"/>
              <a:t>early June, in one of the largest data breaches ever disclosed, a security researcher reportedly discovered a publicly exposed server belonging to the data brokerage firm </a:t>
            </a:r>
            <a:r>
              <a:rPr lang="en-US" sz="1050" dirty="0" err="1"/>
              <a:t>Exactis</a:t>
            </a:r>
            <a:r>
              <a:rPr lang="en-US" sz="1050" dirty="0"/>
              <a:t>. The exposed dataset allegedly contained nearly 340 million individual records relating to hundreds of millions of US citizens and millions of US businesses. </a:t>
            </a: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On </a:t>
            </a:r>
            <a:r>
              <a:rPr lang="en-US" sz="1050" dirty="0"/>
              <a:t>14 June, hotel booking provider </a:t>
            </a:r>
            <a:r>
              <a:rPr lang="en-US" sz="1050" dirty="0" err="1"/>
              <a:t>Fastbookings</a:t>
            </a:r>
            <a:r>
              <a:rPr lang="en-US" sz="1050" dirty="0"/>
              <a:t> discovered that a vulnerability in a web application hosted on its server had been exploited by a malicious actor to install malware. </a:t>
            </a: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In </a:t>
            </a:r>
            <a:r>
              <a:rPr lang="en-US" sz="1050" dirty="0"/>
              <a:t>early June, Australia-based </a:t>
            </a:r>
            <a:r>
              <a:rPr lang="en-US" sz="1050" dirty="0" err="1"/>
              <a:t>PageUp</a:t>
            </a:r>
            <a:r>
              <a:rPr lang="en-US" sz="1050" dirty="0"/>
              <a:t>, which runs online recruitment for Whitbread businesses, including Costa Coffee and Premier Inn, admitted a data breach. </a:t>
            </a:r>
            <a:endParaRPr lang="en-US" sz="105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 smtClean="0"/>
              <a:t>On </a:t>
            </a:r>
            <a:r>
              <a:rPr lang="en-US" sz="1050" dirty="0"/>
              <a:t>23 June, Ticketmaster UK reported malicious software on a customer support product hosted by </a:t>
            </a:r>
            <a:r>
              <a:rPr lang="en-US" sz="1050" dirty="0" err="1"/>
              <a:t>Inbenta</a:t>
            </a:r>
            <a:r>
              <a:rPr lang="en-US" sz="1050" dirty="0"/>
              <a:t> Technologies, an external third-party supplier to Ticketmaster. Information compromised may include a range of customers’ personal and payment details. 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527"/>
            <a:ext cx="8627244" cy="2701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2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2a985eae-c12e-416e-9833-85f34b1ee04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12108</TotalTime>
  <Words>186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Information Security – July 18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397</cp:revision>
  <cp:lastPrinted>2018-01-15T16:57:59Z</cp:lastPrinted>
  <dcterms:created xsi:type="dcterms:W3CDTF">2011-09-20T14:58:41Z</dcterms:created>
  <dcterms:modified xsi:type="dcterms:W3CDTF">2018-07-16T10:18:25Z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-455869409</vt:i4>
  </property>
  <property fmtid="{D5CDD505-2E9C-101B-9397-08002B2CF9AE}" pid="4" name="_NewReviewCycle">
    <vt:lpwstr/>
  </property>
  <property fmtid="{D5CDD505-2E9C-101B-9397-08002B2CF9AE}" pid="5" name="_EmailSubject">
    <vt:lpwstr>Action: Publications for 23rd July Contract Committee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-2065020044</vt:i4>
  </property>
</Properties>
</file>