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91" r:id="rId1"/>
  </p:sldMasterIdLst>
  <p:notesMasterIdLst>
    <p:notesMasterId r:id="rId4"/>
  </p:notesMasterIdLst>
  <p:sldIdLst>
    <p:sldId id="272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/>
    <p:restoredTop sz="86482"/>
  </p:normalViewPr>
  <p:slideViewPr>
    <p:cSldViewPr snapToGrid="0" snapToObjects="1">
      <p:cViewPr varScale="1">
        <p:scale>
          <a:sx n="94" d="100"/>
          <a:sy n="94" d="100"/>
        </p:scale>
        <p:origin x="1192" y="200"/>
      </p:cViewPr>
      <p:guideLst/>
    </p:cSldViewPr>
  </p:slideViewPr>
  <p:outlineViewPr>
    <p:cViewPr>
      <p:scale>
        <a:sx n="33" d="100"/>
        <a:sy n="33" d="100"/>
      </p:scale>
      <p:origin x="-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214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748D2-F5F8-4D45-9372-FF7162594F1D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F0F5F-6138-B846-8641-C1FDC69AE2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735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Effective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8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69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00110-4183-8B4A-93E1-1C36C06BEE71}" type="datetimeFigureOut">
              <a:rPr lang="en-US" smtClean="0"/>
              <a:t>7/3/18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99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  <p:sldLayoutId id="2147484103" r:id="rId12"/>
    <p:sldLayoutId id="2147484104" r:id="rId13"/>
    <p:sldLayoutId id="2147484105" r:id="rId14"/>
    <p:sldLayoutId id="2147484106" r:id="rId15"/>
    <p:sldLayoutId id="21474841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sgovernance.co.uk/election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0474" y="1260926"/>
            <a:ext cx="8917093" cy="1646302"/>
          </a:xfrm>
        </p:spPr>
        <p:txBody>
          <a:bodyPr/>
          <a:lstStyle/>
          <a:p>
            <a:pPr algn="l"/>
            <a:r>
              <a:rPr lang="en-US" dirty="0"/>
              <a:t>2018-19 UNC User Representatives Process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922" y="6291337"/>
            <a:ext cx="425507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7726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32CC9-8EF1-3247-A58A-061707906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0074"/>
            <a:ext cx="8596668" cy="698339"/>
          </a:xfrm>
        </p:spPr>
        <p:txBody>
          <a:bodyPr>
            <a:normAutofit fontScale="90000"/>
          </a:bodyPr>
          <a:lstStyle/>
          <a:p>
            <a:r>
              <a:rPr lang="en-US" dirty="0"/>
              <a:t>2018-19 UNC User Representatives Process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656B003-0916-0F4A-A220-B5D0822E1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10185"/>
            <a:ext cx="10049807" cy="5172502"/>
          </a:xfrm>
        </p:spPr>
        <p:txBody>
          <a:bodyPr>
            <a:normAutofit/>
          </a:bodyPr>
          <a:lstStyle/>
          <a:p>
            <a:pPr lvl="1"/>
            <a:r>
              <a:rPr lang="en-GB" sz="1800" dirty="0"/>
              <a:t>35 Shipper Single Points of Contact (</a:t>
            </a:r>
            <a:r>
              <a:rPr lang="en-GB" sz="1800" dirty="0" err="1"/>
              <a:t>SPoCs</a:t>
            </a:r>
            <a:r>
              <a:rPr lang="en-GB" sz="1800" dirty="0"/>
              <a:t>) have been established for 2018/19.  The list of registered representatives can be found at: </a:t>
            </a:r>
            <a:r>
              <a:rPr lang="en-GB" sz="1800" u="sng" dirty="0">
                <a:hlinkClick r:id="rId3"/>
              </a:rPr>
              <a:t>https://www.gasgovernance.co.uk/elections</a:t>
            </a:r>
            <a:r>
              <a:rPr lang="en-GB" sz="1800" dirty="0"/>
              <a:t> </a:t>
            </a:r>
          </a:p>
          <a:p>
            <a:pPr lvl="1"/>
            <a:r>
              <a:rPr lang="en-GB" sz="1800" dirty="0"/>
              <a:t>Nominations for User Representatives have now been invited for the following:</a:t>
            </a:r>
          </a:p>
          <a:p>
            <a:pPr lvl="2"/>
            <a:r>
              <a:rPr lang="en-GB" sz="1600" dirty="0"/>
              <a:t>Panel &amp;  Uniform Network Code Committee (UNCC) (Nominations for Panel include the UNCC)</a:t>
            </a:r>
          </a:p>
          <a:p>
            <a:pPr lvl="2"/>
            <a:r>
              <a:rPr lang="en-GB" sz="1600" dirty="0"/>
              <a:t>Demand Estimation Sub-Committee (DESC)</a:t>
            </a:r>
          </a:p>
          <a:p>
            <a:pPr lvl="2"/>
            <a:r>
              <a:rPr lang="en-GB" sz="1600" dirty="0"/>
              <a:t>Energy Balancing Credit Committee (EBCC) </a:t>
            </a:r>
          </a:p>
          <a:p>
            <a:pPr lvl="2"/>
            <a:r>
              <a:rPr lang="en-GB" sz="1600" dirty="0"/>
              <a:t>Performance Assurance Committee (PAC) </a:t>
            </a:r>
          </a:p>
          <a:p>
            <a:pPr lvl="2"/>
            <a:r>
              <a:rPr lang="en-GB" sz="1600" dirty="0"/>
              <a:t>DSC Change Management Committee </a:t>
            </a:r>
          </a:p>
          <a:p>
            <a:pPr lvl="2"/>
            <a:r>
              <a:rPr lang="en-GB" sz="1600" dirty="0"/>
              <a:t>DSC Contract Management Committee</a:t>
            </a:r>
          </a:p>
          <a:p>
            <a:pPr lvl="1"/>
            <a:r>
              <a:rPr lang="en-GB" sz="1800" dirty="0"/>
              <a:t>For more information about representing the industry by sitting on the UNC Modification Panel or one of these important Committees, please refer to the guidelines published at: </a:t>
            </a:r>
            <a:r>
              <a:rPr lang="en-GB" sz="1800" u="sng" dirty="0">
                <a:hlinkClick r:id="rId3"/>
              </a:rPr>
              <a:t>https://www.gasgovernance.co.uk/elections</a:t>
            </a:r>
            <a:endParaRPr lang="en-GB" sz="1800" dirty="0"/>
          </a:p>
          <a:p>
            <a:pPr lvl="1"/>
            <a:r>
              <a:rPr lang="en-GB" sz="1800" dirty="0"/>
              <a:t>The deadline for submitting User Representative nominations is </a:t>
            </a:r>
            <a:r>
              <a:rPr lang="en-GB" sz="1800" dirty="0">
                <a:solidFill>
                  <a:srgbClr val="FF0000"/>
                </a:solidFill>
              </a:rPr>
              <a:t>5pm 20 July 2018</a:t>
            </a:r>
            <a:r>
              <a:rPr lang="en-GB" sz="1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19401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5009</TotalTime>
  <Words>158</Words>
  <Application>Microsoft Macintosh PowerPoint</Application>
  <PresentationFormat>Widescreen</PresentationFormat>
  <Paragraphs>15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 3</vt:lpstr>
      <vt:lpstr>Facet</vt:lpstr>
      <vt:lpstr>2018-19 UNC User Representatives Process</vt:lpstr>
      <vt:lpstr>2018-19 UNC User Representatives Process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</dc:title>
  <dc:creator>Bob Fletcher</dc:creator>
  <cp:lastModifiedBy>chris.shanley@gasgovernance.co.uk</cp:lastModifiedBy>
  <cp:revision>232</cp:revision>
  <cp:lastPrinted>2018-01-17T09:00:23Z</cp:lastPrinted>
  <dcterms:created xsi:type="dcterms:W3CDTF">2017-11-05T14:23:39Z</dcterms:created>
  <dcterms:modified xsi:type="dcterms:W3CDTF">2018-07-03T13:40:23Z</dcterms:modified>
</cp:coreProperties>
</file>