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8" clrIdx="0"/>
  <p:cmAuthor id="1" name="National Grid" initials="CF" lastIdx="32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8AEE0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9" autoAdjust="0"/>
    <p:restoredTop sz="94660"/>
  </p:normalViewPr>
  <p:slideViewPr>
    <p:cSldViewPr snapToObjects="1">
      <p:cViewPr>
        <p:scale>
          <a:sx n="100" d="100"/>
          <a:sy n="100" d="100"/>
        </p:scale>
        <p:origin x="-52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04/09/2018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04/09/2018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416610"/>
              </p:ext>
            </p:extLst>
          </p:nvPr>
        </p:nvGraphicFramePr>
        <p:xfrm>
          <a:off x="107505" y="934633"/>
          <a:ext cx="8952366" cy="4584380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90263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1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September</a:t>
                      </a:r>
                    </a:p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90263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565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G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5428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3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24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Post Implementation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sng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 changes have completed first usage while 2 changes are in the process of completing first usage due to extra confidence runs and defect fixes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XRN4299 – ‘No Reads’ report was delivered successfully on 22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August and the historic data load for this change has commenced on 27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August 2018 which is earlier to the planned date of September. We are targeting to complete the historic data load for the September run of the report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XRN4449 – The one of Shipper report issue has been fixed and communicated to the relevant Shippers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 down activities have commenced and is progressing as per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3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&amp;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There is a risk that PIS exit is not achieved by the re-planned milestone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0263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BAU defects, Future Releases, etc) and all requirements are able to be met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55534"/>
              </p:ext>
            </p:extLst>
          </p:nvPr>
        </p:nvGraphicFramePr>
        <p:xfrm>
          <a:off x="35496" y="1196752"/>
          <a:ext cx="9036495" cy="2066851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44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23/05/18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02/11/18*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  <p:sp>
        <p:nvSpPr>
          <p:cNvPr id="25" name="TextBox 24"/>
          <p:cNvSpPr txBox="1"/>
          <p:nvPr/>
        </p:nvSpPr>
        <p:spPr>
          <a:xfrm>
            <a:off x="5751249" y="3326795"/>
            <a:ext cx="3933319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1D3E61"/>
                </a:solidFill>
              </a:rPr>
              <a:t>* </a:t>
            </a:r>
            <a:r>
              <a:rPr lang="en-GB" sz="900" dirty="0" smtClean="0">
                <a:solidFill>
                  <a:srgbClr val="FF0000"/>
                </a:solidFill>
              </a:rPr>
              <a:t>PIS extended due to delivery of change variation on XRN4299</a:t>
            </a:r>
            <a:endParaRPr lang="en-GB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2a985eae-c12e-416e-9833-85f34b1ee04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17612</TotalTime>
  <Words>321</Words>
  <Application>Microsoft Office PowerPoint</Application>
  <PresentationFormat>On-screen Show (4:3)</PresentationFormat>
  <Paragraphs>87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437</cp:revision>
  <cp:lastPrinted>2018-01-03T11:28:20Z</cp:lastPrinted>
  <dcterms:created xsi:type="dcterms:W3CDTF">2011-09-20T14:58:41Z</dcterms:created>
  <dcterms:modified xsi:type="dcterms:W3CDTF">2018-09-04T14:44:00Z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-1810199776</vt:i4>
  </property>
  <property fmtid="{D5CDD505-2E9C-101B-9397-08002B2CF9AE}" pid="4" name="_NewReviewCycle">
    <vt:lpwstr/>
  </property>
  <property fmtid="{D5CDD505-2E9C-101B-9397-08002B2CF9AE}" pid="5" name="_EmailSubject">
    <vt:lpwstr>Actions: publications for ChMC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-1382292442</vt:i4>
  </property>
</Properties>
</file>