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8" clrIdx="0"/>
  <p:cmAuthor id="1" name="National Grid" initials="CF" lastIdx="32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02/10/2018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02/10/2018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6808"/>
              </p:ext>
            </p:extLst>
          </p:nvPr>
        </p:nvGraphicFramePr>
        <p:xfrm>
          <a:off x="107505" y="934633"/>
          <a:ext cx="8952366" cy="4176348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9026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</a:t>
                      </a:r>
                    </a:p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026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565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G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5428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35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Post Implementation Support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 changes have successfully achieved their PIS Exit Criteria and are now handed over into BAU operations</a:t>
                      </a:r>
                      <a:endParaRPr lang="en-GB" sz="1050" b="0" u="none" strike="sng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 defect has been identified on XRN4316 which is currently planned to be deployed by 12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October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XRN4299 – The report has been delivered successfully and Business Ops have signed off on this change.  IS Ops are currently reviewing the outputs to confirm acceptance into BAU operations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PIS Completion is planned to be completed by 2</a:t>
                      </a:r>
                      <a:r>
                        <a:rPr lang="en-GB" sz="1050" b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05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November 2018, this is tracking to 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Change Completion Report for R2 to be delivered at November 18 ChMC to seek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3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There is a risk that PIS exit is not achieved by the re-planned milestone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263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 issues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55534"/>
              </p:ext>
            </p:extLst>
          </p:nvPr>
        </p:nvGraphicFramePr>
        <p:xfrm>
          <a:off x="35496" y="1196752"/>
          <a:ext cx="9036495" cy="2066851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44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23/05/18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02/11/18*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sp>
        <p:nvSpPr>
          <p:cNvPr id="25" name="TextBox 24"/>
          <p:cNvSpPr txBox="1"/>
          <p:nvPr/>
        </p:nvSpPr>
        <p:spPr>
          <a:xfrm>
            <a:off x="5751249" y="3326795"/>
            <a:ext cx="393331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* </a:t>
            </a:r>
            <a:r>
              <a:rPr lang="en-GB" sz="900" dirty="0" smtClean="0">
                <a:solidFill>
                  <a:srgbClr val="FF0000"/>
                </a:solidFill>
              </a:rPr>
              <a:t>PIS extended due to delivery of change variation on XRN4299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17821</TotalTime>
  <Words>288</Words>
  <Application>Microsoft Office PowerPoint</Application>
  <PresentationFormat>On-screen Show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447</cp:revision>
  <cp:lastPrinted>2018-01-03T11:28:20Z</cp:lastPrinted>
  <dcterms:created xsi:type="dcterms:W3CDTF">2011-09-20T14:58:41Z</dcterms:created>
  <dcterms:modified xsi:type="dcterms:W3CDTF">2018-10-02T15:23:08Z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1063337233</vt:i4>
  </property>
  <property fmtid="{D5CDD505-2E9C-101B-9397-08002B2CF9AE}" pid="4" name="_NewReviewCycle">
    <vt:lpwstr/>
  </property>
  <property fmtid="{D5CDD505-2E9C-101B-9397-08002B2CF9AE}" pid="5" name="_EmailSubject">
    <vt:lpwstr>Action: Publications for ChMC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-456552737</vt:i4>
  </property>
</Properties>
</file>