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5"/>
    <p:restoredTop sz="91398"/>
  </p:normalViewPr>
  <p:slideViewPr>
    <p:cSldViewPr>
      <p:cViewPr varScale="1">
        <p:scale>
          <a:sx n="134" d="100"/>
          <a:sy n="134" d="100"/>
        </p:scale>
        <p:origin x="86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EUC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915566"/>
            <a:ext cx="90364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2"/>
                </a:solidFill>
              </a:rPr>
              <a:t>Key Upcoming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EQR Approved– 7</a:t>
            </a:r>
            <a:r>
              <a:rPr lang="en-GB" sz="1600" baseline="30000" dirty="0">
                <a:solidFill>
                  <a:schemeClr val="tx2"/>
                </a:solidFill>
              </a:rPr>
              <a:t>th</a:t>
            </a:r>
            <a:r>
              <a:rPr lang="en-GB" sz="1600" dirty="0">
                <a:solidFill>
                  <a:schemeClr val="tx2"/>
                </a:solidFill>
              </a:rPr>
              <a:t> November at </a:t>
            </a:r>
            <a:r>
              <a:rPr lang="en-GB" sz="1600" dirty="0" err="1">
                <a:solidFill>
                  <a:schemeClr val="tx2"/>
                </a:solidFill>
              </a:rPr>
              <a:t>ChMC</a:t>
            </a:r>
            <a:endParaRPr lang="en-GB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Design Change Packs – 8</a:t>
            </a:r>
            <a:r>
              <a:rPr lang="en-GB" sz="1600" baseline="30000" dirty="0">
                <a:solidFill>
                  <a:schemeClr val="tx2"/>
                </a:solidFill>
              </a:rPr>
              <a:t>th</a:t>
            </a:r>
            <a:r>
              <a:rPr lang="en-GB" sz="1600" dirty="0">
                <a:solidFill>
                  <a:schemeClr val="tx2"/>
                </a:solidFill>
              </a:rPr>
              <a:t>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Design Change Packs Approved – 9</a:t>
            </a:r>
            <a:r>
              <a:rPr lang="en-GB" sz="1600" baseline="30000" dirty="0">
                <a:solidFill>
                  <a:schemeClr val="tx2"/>
                </a:solidFill>
              </a:rPr>
              <a:t>th</a:t>
            </a:r>
            <a:r>
              <a:rPr lang="en-GB" sz="1600" dirty="0">
                <a:solidFill>
                  <a:schemeClr val="tx2"/>
                </a:solidFill>
              </a:rPr>
              <a:t> January 2019 at </a:t>
            </a:r>
            <a:r>
              <a:rPr lang="en-GB" sz="1600" dirty="0" err="1">
                <a:solidFill>
                  <a:schemeClr val="tx2"/>
                </a:solidFill>
              </a:rPr>
              <a:t>ChMC</a:t>
            </a:r>
            <a:endParaRPr lang="en-GB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BER Approved – 16</a:t>
            </a:r>
            <a:r>
              <a:rPr lang="en-GB" sz="1600" baseline="30000" dirty="0">
                <a:solidFill>
                  <a:schemeClr val="tx2"/>
                </a:solidFill>
              </a:rPr>
              <a:t>th</a:t>
            </a:r>
            <a:r>
              <a:rPr lang="en-GB" sz="1600" dirty="0">
                <a:solidFill>
                  <a:schemeClr val="tx2"/>
                </a:solidFill>
              </a:rPr>
              <a:t> January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DF1B4E-6367-48DD-B90A-505C4E9AB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2" y="2548583"/>
            <a:ext cx="8946232" cy="23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02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34</Words>
  <Application>Microsoft Macintosh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EUC Timelines</vt:lpstr>
    </vt:vector>
  </TitlesOfParts>
  <Company>National Grid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chris.shanley@gasgovernance.co.uk</cp:lastModifiedBy>
  <cp:revision>60</cp:revision>
  <dcterms:created xsi:type="dcterms:W3CDTF">2018-09-02T17:12:15Z</dcterms:created>
  <dcterms:modified xsi:type="dcterms:W3CDTF">2018-10-09T11:37:23Z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-1643163545</vt:i4>
  </property>
  <property fmtid="{D5CDD505-2E9C-101B-9397-08002B2CF9AE}" pid="3" name="_NewReviewCycle">
    <vt:lpwstr/>
  </property>
  <property fmtid="{D5CDD505-2E9C-101B-9397-08002B2CF9AE}" pid="4" name="_EmailSubject">
    <vt:lpwstr>New Agenda Item for ChMC: 7.5 EUC Delivery Timeline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467244614</vt:i4>
  </property>
  <property fmtid="{D5CDD505-2E9C-101B-9397-08002B2CF9AE}" pid="8" name="ContentTypeId">
    <vt:lpwstr>0x0101006E927B77B7F39148B9CB17AE711C8D35</vt:lpwstr>
  </property>
</Properties>
</file>