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60" r:id="rId6"/>
    <p:sldId id="257" r:id="rId7"/>
    <p:sldId id="258" r:id="rId8"/>
    <p:sldId id="259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35D"/>
    <a:srgbClr val="40D1F5"/>
    <a:srgbClr val="FFFFFF"/>
    <a:srgbClr val="B1D6E8"/>
    <a:srgbClr val="84B8DA"/>
    <a:srgbClr val="9C4877"/>
    <a:srgbClr val="2B80B1"/>
    <a:srgbClr val="9CCB3B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153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DSC Business Plan 2019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5835D"/>
                </a:solidFill>
              </a:rPr>
              <a:t>DSC Change Budget</a:t>
            </a:r>
          </a:p>
          <a:p>
            <a:r>
              <a:rPr lang="en-GB" dirty="0" smtClean="0">
                <a:solidFill>
                  <a:srgbClr val="F5835D"/>
                </a:solidFill>
              </a:rPr>
              <a:t>17</a:t>
            </a:r>
            <a:r>
              <a:rPr lang="en-GB" baseline="30000" dirty="0" smtClean="0">
                <a:solidFill>
                  <a:srgbClr val="F5835D"/>
                </a:solidFill>
              </a:rPr>
              <a:t>th</a:t>
            </a:r>
            <a:r>
              <a:rPr lang="en-GB" dirty="0" smtClean="0">
                <a:solidFill>
                  <a:srgbClr val="F5835D"/>
                </a:solidFill>
              </a:rPr>
              <a:t> October 2018</a:t>
            </a:r>
            <a:endParaRPr lang="en-GB" dirty="0">
              <a:solidFill>
                <a:srgbClr val="F583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457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Budget in draft BP19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Draft budget included a change budget value of £2,750,000</a:t>
            </a:r>
          </a:p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Since the draft was published </a:t>
            </a:r>
            <a:r>
              <a:rPr lang="en-GB" sz="2000" dirty="0" err="1" smtClean="0">
                <a:solidFill>
                  <a:schemeClr val="accent1">
                    <a:lumMod val="75000"/>
                  </a:schemeClr>
                </a:solidFill>
              </a:rPr>
              <a:t>Xoserve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has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had high level impact assessments returned for some changes in the budget assessment scope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so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we will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 amend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the budget accordingly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Within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this total figure is a contingency of £500,000 for any changes that might be raised and required to be funded in the 2019/20 budget period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051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to delivered in 2019/20 budget year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793315"/>
              </p:ext>
            </p:extLst>
          </p:nvPr>
        </p:nvGraphicFramePr>
        <p:xfrm>
          <a:off x="1043608" y="843558"/>
          <a:ext cx="712879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273630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Change title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Expected funding</a:t>
                      </a:r>
                      <a:r>
                        <a:rPr lang="en-GB" baseline="0" dirty="0" smtClean="0"/>
                        <a:t> party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XRN4621: Suspension of the Validation between Meter Index and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Uncoverted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Converter Index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Retail Investment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XRN4713: Actual read following estimated transfer read calculating AQ of 1 (linked to XRN4690)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Retail Investment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XRN4670: Reject a replacement read, where the read provided is identical to that already held in UK Link for the same read date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Majo</a:t>
                      </a:r>
                      <a:r>
                        <a:rPr lang="en-GB" sz="11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 release but not DSC Change Budget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XRN4665: Creation of new End User Categories (R&amp;N portion of Sept 19 release)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Retail Investment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*XRN4687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PSR updates for large domestic sites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Retail Investment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*XRN4690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Actual read following estimated transfer read calculating AQ of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Retail Investment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*XRN4691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: CSEPs: IGT and GT File Formats (CGI Files)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GT/IGT funded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*XRN4692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: CSEPs: IGT and GT File Formats (CIN Files)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GT/IGT </a:t>
                      </a:r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funded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*XRN4693</a:t>
                      </a:r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: CSEPs: IGT and GT File Formats</a:t>
                      </a:r>
                      <a:b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Files Affected: CIC, CIR, CAI, CAO, DCI, DCO, CIN, CCN, CUN.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GT/IGT </a:t>
                      </a:r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funded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* XRN4694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: CSEPs: IGT and GT File Formats (Create new data validations 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GT/IGT </a:t>
                      </a:r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funded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587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to delivered in 2019/20 budget year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529826"/>
              </p:ext>
            </p:extLst>
          </p:nvPr>
        </p:nvGraphicFramePr>
        <p:xfrm>
          <a:off x="971600" y="843558"/>
          <a:ext cx="7344816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/>
                <a:gridCol w="273630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Change title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Expected funding</a:t>
                      </a:r>
                      <a:r>
                        <a:rPr lang="en-GB" baseline="0" dirty="0" smtClean="0"/>
                        <a:t> party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XRN4676: Reconciliation issues with reads recorded between D-1 to D-5.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Majo</a:t>
                      </a:r>
                      <a:r>
                        <a:rPr lang="en-GB" sz="11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 release but not DSC Change Budget to be reassigned</a:t>
                      </a:r>
                      <a:endParaRPr lang="en-GB" sz="11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Daily report to identify mismatches in Amendment supporting information (ASP &amp; AML files)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Retail Investment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XRN4679: Requiring a Meter Reading following a change of Local Distribution Zone or Exit Zone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Retail Investment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Smart Metering Report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Retail Investment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XRN4044: Extension of ‘Must Read’ process to include Annual Read sites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GT 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funded  change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XRN4642: Address Maintenance Solution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Majo</a:t>
                      </a:r>
                      <a:r>
                        <a:rPr lang="en-GB" sz="11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 release but not DSC Change Budget to be reassigned</a:t>
                      </a:r>
                      <a:endParaRPr lang="en-GB" sz="11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XRN4645: The rejection of incrementing reads submitted for an Isolated Supply Meter Point (RGMA flows)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Retail Investment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XRN4541: Read Design Gaps - Missing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Overide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Flags In RGMA and Retro Files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directly related 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to </a:t>
                      </a:r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RAASP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*XRN4717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Use of up to date Forecast weather data in first NDM Nominations Run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Retail Investment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3608" y="465998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 </a:t>
            </a:r>
            <a:r>
              <a:rPr lang="en-GB" sz="1000" dirty="0" smtClean="0"/>
              <a:t>High level impact assessments completed since draft budget set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735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Change Budget for 2019/20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389009"/>
              </p:ext>
            </p:extLst>
          </p:nvPr>
        </p:nvGraphicFramePr>
        <p:xfrm>
          <a:off x="457200" y="1058863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0904"/>
                <a:gridCol w="3178696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Change Budget (based on known</a:t>
                      </a:r>
                      <a:r>
                        <a:rPr lang="en-GB" baseline="0" dirty="0" smtClean="0"/>
                        <a:t> change)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2,250,000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Unforeseen</a:t>
                      </a:r>
                      <a:r>
                        <a:rPr lang="en-GB" baseline="0" dirty="0" smtClean="0"/>
                        <a:t> change budget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500,000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 change budget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2,750,000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802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460</Words>
  <Application>Microsoft Office PowerPoint</Application>
  <PresentationFormat>On-screen Show (16:9)</PresentationFormat>
  <Paragraphs>60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DSC Business Plan 2019</vt:lpstr>
      <vt:lpstr>Budget in draft BP19</vt:lpstr>
      <vt:lpstr>Change to delivered in 2019/20 budget year</vt:lpstr>
      <vt:lpstr>Change to delivered in 2019/20 budget year</vt:lpstr>
      <vt:lpstr>Proposed Change Budget for 2019/20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63</cp:revision>
  <cp:lastPrinted>2018-10-12T09:47:23Z</cp:lastPrinted>
  <dcterms:created xsi:type="dcterms:W3CDTF">2018-09-02T17:12:15Z</dcterms:created>
  <dcterms:modified xsi:type="dcterms:W3CDTF">2018-10-12T14:39:23Z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1696637420</vt:i4>
  </property>
  <property fmtid="{D5CDD505-2E9C-101B-9397-08002B2CF9AE}" pid="3" name="_NewReviewCycle">
    <vt:lpwstr/>
  </property>
  <property fmtid="{D5CDD505-2E9C-101B-9397-08002B2CF9AE}" pid="4" name="_EmailSubject">
    <vt:lpwstr>UPDATED DCC PRESENTATION - use this as the latest version and add in any changes - thanks</vt:lpwstr>
  </property>
  <property fmtid="{D5CDD505-2E9C-101B-9397-08002B2CF9AE}" pid="5" name="_AuthorEmail">
    <vt:lpwstr>andy.j.miller@xoserve.com</vt:lpwstr>
  </property>
  <property fmtid="{D5CDD505-2E9C-101B-9397-08002B2CF9AE}" pid="6" name="_AuthorEmailDisplayName">
    <vt:lpwstr>Miller, Andy J</vt:lpwstr>
  </property>
  <property fmtid="{D5CDD505-2E9C-101B-9397-08002B2CF9AE}" pid="7" name="_PreviousAdHocReviewCycleID">
    <vt:i4>-531432254</vt:i4>
  </property>
  <property fmtid="{D5CDD505-2E9C-101B-9397-08002B2CF9AE}" pid="8" name="ContentTypeId">
    <vt:lpwstr>0x0101006E927B77B7F39148B9CB17AE711C8D35</vt:lpwstr>
  </property>
</Properties>
</file>