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02" r:id="rId5"/>
    <p:sldId id="301" r:id="rId6"/>
    <p:sldId id="30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47113" y="2139702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dirty="0" smtClean="0"/>
              <a:t>UIG Task Force – </a:t>
            </a:r>
            <a:r>
              <a:rPr lang="en-GB" sz="4000" dirty="0" smtClean="0"/>
              <a:t>General Update</a:t>
            </a: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08104" y="3766269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19th</a:t>
            </a:r>
            <a:r>
              <a:rPr lang="en-GB" sz="2000" b="1" dirty="0" smtClean="0">
                <a:solidFill>
                  <a:schemeClr val="accent1"/>
                </a:solidFill>
              </a:rPr>
              <a:t> November </a:t>
            </a:r>
            <a:r>
              <a:rPr lang="en-GB" sz="2000" b="1" dirty="0" smtClean="0">
                <a:solidFill>
                  <a:schemeClr val="accent1"/>
                </a:solidFill>
              </a:rPr>
              <a:t>2018</a:t>
            </a:r>
            <a:endParaRPr lang="en-GB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0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339502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/>
              <a:t>UIG </a:t>
            </a:r>
            <a:r>
              <a:rPr lang="en-GB" sz="2800" dirty="0" smtClean="0"/>
              <a:t>Taskforce – Additional </a:t>
            </a:r>
            <a:r>
              <a:rPr lang="en-GB" sz="2800" dirty="0"/>
              <a:t>R</a:t>
            </a:r>
            <a:r>
              <a:rPr lang="en-GB" sz="2800" dirty="0" smtClean="0"/>
              <a:t>eport </a:t>
            </a:r>
            <a:r>
              <a:rPr lang="en-GB" sz="2800" dirty="0"/>
              <a:t>R</a:t>
            </a:r>
            <a:r>
              <a:rPr lang="en-GB" sz="2800" dirty="0" smtClean="0"/>
              <a:t>equests </a:t>
            </a:r>
            <a:endParaRPr lang="en-GB" sz="2800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228600" y="908720"/>
            <a:ext cx="8686800" cy="353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400" b="1" dirty="0" smtClean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Change raised by Scottish Power, Teresa </a:t>
            </a:r>
            <a:r>
              <a:rPr lang="en-GB" sz="1400" b="1" dirty="0" smtClean="0">
                <a:solidFill>
                  <a:srgbClr val="002060"/>
                </a:solidFill>
              </a:rPr>
              <a:t>Safina</a:t>
            </a:r>
            <a:r>
              <a:rPr lang="en-GB" sz="1400" b="1" dirty="0" smtClean="0">
                <a:solidFill>
                  <a:srgbClr val="002060"/>
                </a:solidFill>
              </a:rPr>
              <a:t> XRN TBC –  Additional data at national level to support UIG allocation validation. </a:t>
            </a:r>
          </a:p>
          <a:p>
            <a:pPr lvl="1"/>
            <a:endParaRPr lang="en-GB" sz="1400" b="1" dirty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Submitted 12</a:t>
            </a:r>
            <a:r>
              <a:rPr lang="en-GB" sz="14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1400" b="1" dirty="0" smtClean="0">
                <a:solidFill>
                  <a:srgbClr val="002060"/>
                </a:solidFill>
              </a:rPr>
              <a:t> November 2018</a:t>
            </a:r>
          </a:p>
          <a:p>
            <a:pPr lvl="1"/>
            <a:endParaRPr lang="en-GB" sz="1400" b="1" dirty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Next Steps – to be reviewed at next DSG 19</a:t>
            </a:r>
            <a:r>
              <a:rPr lang="en-GB" sz="14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1400" b="1" dirty="0" smtClean="0">
                <a:solidFill>
                  <a:srgbClr val="002060"/>
                </a:solidFill>
              </a:rPr>
              <a:t> November 2018</a:t>
            </a:r>
          </a:p>
          <a:p>
            <a:pPr lvl="1"/>
            <a:endParaRPr lang="en-GB" sz="1400" b="1" dirty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Change raised by Npower, James Rigby XRN 4790 – War bands</a:t>
            </a:r>
          </a:p>
          <a:p>
            <a:pPr lvl="1"/>
            <a:endParaRPr lang="en-GB" sz="1400" b="1" dirty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Agreed to be taken forward at </a:t>
            </a:r>
            <a:r>
              <a:rPr lang="en-GB" sz="1400" b="1" dirty="0" smtClean="0">
                <a:solidFill>
                  <a:srgbClr val="002060"/>
                </a:solidFill>
              </a:rPr>
              <a:t>ChMC</a:t>
            </a:r>
            <a:r>
              <a:rPr lang="en-GB" sz="1400" b="1" dirty="0" smtClean="0">
                <a:solidFill>
                  <a:srgbClr val="002060"/>
                </a:solidFill>
              </a:rPr>
              <a:t>, to be reviewed at next DSG 19</a:t>
            </a:r>
            <a:r>
              <a:rPr lang="en-GB" sz="14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1400" b="1" dirty="0" smtClean="0">
                <a:solidFill>
                  <a:srgbClr val="002060"/>
                </a:solidFill>
              </a:rPr>
              <a:t> November 2018</a:t>
            </a:r>
          </a:p>
          <a:p>
            <a:pPr lvl="1"/>
            <a:endParaRPr lang="en-GB" sz="1400" b="1" dirty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Current assumption </a:t>
            </a:r>
            <a:r>
              <a:rPr lang="en-GB" sz="1400" b="1" dirty="0">
                <a:solidFill>
                  <a:srgbClr val="002060"/>
                </a:solidFill>
              </a:rPr>
              <a:t>– </a:t>
            </a:r>
            <a:r>
              <a:rPr lang="en-GB" sz="1400" b="1" dirty="0" smtClean="0">
                <a:solidFill>
                  <a:srgbClr val="002060"/>
                </a:solidFill>
              </a:rPr>
              <a:t>both will </a:t>
            </a:r>
            <a:r>
              <a:rPr lang="en-GB" sz="1400" b="1" dirty="0">
                <a:solidFill>
                  <a:srgbClr val="002060"/>
                </a:solidFill>
              </a:rPr>
              <a:t>be delivered under UIG budget</a:t>
            </a:r>
          </a:p>
          <a:p>
            <a:pPr lvl="1"/>
            <a:endParaRPr lang="en-GB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0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339502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/>
              <a:t>UIG Shipper Dashboards </a:t>
            </a:r>
            <a:endParaRPr lang="en-GB" sz="2800" dirty="0"/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228600" y="908720"/>
            <a:ext cx="8686800" cy="353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400" b="1" dirty="0" smtClean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Change raised by Eon, Kirsty Dudley </a:t>
            </a:r>
            <a:r>
              <a:rPr lang="en-GB" sz="1400" b="1" dirty="0" smtClean="0">
                <a:solidFill>
                  <a:srgbClr val="002060"/>
                </a:solidFill>
              </a:rPr>
              <a:t>XRN  4789 – Update to shipper reporting packs now includes the UIG shipper dashboards.  </a:t>
            </a:r>
          </a:p>
          <a:p>
            <a:pPr lvl="1"/>
            <a:endParaRPr lang="en-GB" sz="1400" b="1" dirty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Agreed 7</a:t>
            </a:r>
            <a:r>
              <a:rPr lang="en-GB" sz="14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1400" b="1" dirty="0" smtClean="0">
                <a:solidFill>
                  <a:srgbClr val="002060"/>
                </a:solidFill>
              </a:rPr>
              <a:t> Nov 2018 </a:t>
            </a:r>
            <a:r>
              <a:rPr lang="en-GB" sz="1400" b="1" dirty="0" smtClean="0">
                <a:solidFill>
                  <a:srgbClr val="002060"/>
                </a:solidFill>
              </a:rPr>
              <a:t>ChCM</a:t>
            </a:r>
            <a:r>
              <a:rPr lang="en-GB" sz="1400" b="1" dirty="0" smtClean="0">
                <a:solidFill>
                  <a:srgbClr val="002060"/>
                </a:solidFill>
              </a:rPr>
              <a:t>.</a:t>
            </a:r>
          </a:p>
          <a:p>
            <a:pPr lvl="1"/>
            <a:endParaRPr lang="en-GB" sz="1400" b="1" dirty="0">
              <a:solidFill>
                <a:srgbClr val="002060"/>
              </a:solidFill>
            </a:endParaRPr>
          </a:p>
          <a:p>
            <a:pPr lvl="1"/>
            <a:r>
              <a:rPr lang="en-GB" sz="1400" b="1" dirty="0" smtClean="0">
                <a:solidFill>
                  <a:srgbClr val="002060"/>
                </a:solidFill>
              </a:rPr>
              <a:t>Next Steps – to be reviewed at next DSG 19</a:t>
            </a:r>
            <a:r>
              <a:rPr lang="en-GB" sz="1400" b="1" baseline="30000" dirty="0" smtClean="0">
                <a:solidFill>
                  <a:srgbClr val="002060"/>
                </a:solidFill>
              </a:rPr>
              <a:t>th</a:t>
            </a:r>
            <a:r>
              <a:rPr lang="en-GB" sz="1400" b="1" dirty="0" smtClean="0">
                <a:solidFill>
                  <a:srgbClr val="002060"/>
                </a:solidFill>
              </a:rPr>
              <a:t> November 2018</a:t>
            </a:r>
            <a:endParaRPr lang="en-GB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1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135</Words>
  <Application>Microsoft Office PowerPoint</Application>
  <PresentationFormat>On-screen Show (16:9)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65</cp:revision>
  <dcterms:created xsi:type="dcterms:W3CDTF">2018-09-02T17:12:15Z</dcterms:created>
  <dcterms:modified xsi:type="dcterms:W3CDTF">2018-11-12T13:55:09Z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-2043941603</vt:i4>
  </property>
  <property fmtid="{D5CDD505-2E9C-101B-9397-08002B2CF9AE}" pid="3" name="_NewReviewCycle">
    <vt:lpwstr/>
  </property>
  <property fmtid="{D5CDD505-2E9C-101B-9397-08002B2CF9AE}" pid="4" name="_EmailSubject">
    <vt:lpwstr>Slides for next week</vt:lpwstr>
  </property>
  <property fmtid="{D5CDD505-2E9C-101B-9397-08002B2CF9AE}" pid="5" name="_AuthorEmail">
    <vt:lpwstr>Leanne.Jackson@xoserve.com</vt:lpwstr>
  </property>
  <property fmtid="{D5CDD505-2E9C-101B-9397-08002B2CF9AE}" pid="6" name="_AuthorEmailDisplayName">
    <vt:lpwstr>Jackson, Leanne</vt:lpwstr>
  </property>
  <property fmtid="{D5CDD505-2E9C-101B-9397-08002B2CF9AE}" pid="7" name="_PreviousAdHocReviewCycleID">
    <vt:i4>-560617602</vt:i4>
  </property>
  <property fmtid="{D5CDD505-2E9C-101B-9397-08002B2CF9AE}" pid="8" name="ContentTypeId">
    <vt:lpwstr>0x0101006E927B77B7F39148B9CB17AE711C8D35</vt:lpwstr>
  </property>
</Properties>
</file>