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92" r:id="rId5"/>
    <p:sldId id="288" r:id="rId6"/>
    <p:sldId id="29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7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XRN4790 – Introduction of winter read/consumption reports and associated obligation (MOD0652)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Proposal to issue first report in December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491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9548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XRN4790 – Introduction of winter read/consumption reports and associated obligation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Modification puts an obligation on the User to gain a ‘winter consumption calculation’</a:t>
            </a:r>
          </a:p>
          <a:p>
            <a:r>
              <a:rPr lang="en-GB" dirty="0" smtClean="0"/>
              <a:t>Achieved by submitting a read in Nov/Dec and Mar/Apr each year </a:t>
            </a:r>
          </a:p>
          <a:p>
            <a:r>
              <a:rPr lang="en-GB" dirty="0" smtClean="0"/>
              <a:t>A winter consumption will place the meter point in the appropriate war band</a:t>
            </a:r>
          </a:p>
          <a:p>
            <a:r>
              <a:rPr lang="en-GB" dirty="0" smtClean="0"/>
              <a:t>For Meter Points with no winter consumption calculated are assigned to a default war band (known as bucket band) 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Proposal for delivery of report 1 – no read in November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First report to be issued in the Gas Year provides the Registered User with a view of all meter points for which an actual read is not recorded in November</a:t>
            </a:r>
          </a:p>
          <a:p>
            <a:r>
              <a:rPr lang="en-GB" dirty="0" smtClean="0"/>
              <a:t>Ordinarily due to be issued early December</a:t>
            </a:r>
          </a:p>
          <a:p>
            <a:r>
              <a:rPr lang="en-GB" dirty="0" smtClean="0"/>
              <a:t>To benefit the progress for gas year 2018/19 </a:t>
            </a:r>
            <a:r>
              <a:rPr lang="en-GB" dirty="0" err="1" smtClean="0"/>
              <a:t>Xoserve</a:t>
            </a:r>
            <a:r>
              <a:rPr lang="en-GB" dirty="0" smtClean="0"/>
              <a:t> could run and issue this report post approval at DSC Change management </a:t>
            </a:r>
          </a:p>
          <a:p>
            <a:r>
              <a:rPr lang="en-GB" dirty="0" smtClean="0"/>
              <a:t>Benefits the ongoing deliverable of the reports specified in the Change proposal</a:t>
            </a:r>
          </a:p>
          <a:p>
            <a:r>
              <a:rPr lang="en-GB" dirty="0" smtClean="0"/>
              <a:t>Supported by both DSG and the proposer (will also take to UIG workgroup on 7</a:t>
            </a:r>
            <a:r>
              <a:rPr lang="en-GB" baseline="30000" dirty="0" smtClean="0"/>
              <a:t>th</a:t>
            </a:r>
            <a:r>
              <a:rPr lang="en-GB" dirty="0" smtClean="0"/>
              <a:t> Dec)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449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www.w3.org/XML/1998/namespace"/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1092</TotalTime>
  <Words>191</Words>
  <Application>Microsoft Office PowerPoint</Application>
  <PresentationFormat>On-screen Show (16:9)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XRN4790 – Introduction of winter read/consumption reports and associated obligation (MOD0652)</vt:lpstr>
      <vt:lpstr>XRN4790 – Introduction of winter read/consumption reports and associated obligation</vt:lpstr>
      <vt:lpstr>Proposal for delivery of report 1 – no read in November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61</cp:revision>
  <dcterms:created xsi:type="dcterms:W3CDTF">2018-09-02T17:12:15Z</dcterms:created>
  <dcterms:modified xsi:type="dcterms:W3CDTF">2018-12-04T16:45:30Z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1696637420</vt:i4>
  </property>
  <property fmtid="{D5CDD505-2E9C-101B-9397-08002B2CF9AE}" pid="3" name="_NewReviewCycle">
    <vt:lpwstr/>
  </property>
  <property fmtid="{D5CDD505-2E9C-101B-9397-08002B2CF9AE}" pid="4" name="_EmailSubject">
    <vt:lpwstr>UPDATED DCC PRESENTATION - use this as the latest version and add in any changes - thanks</vt:lpwstr>
  </property>
  <property fmtid="{D5CDD505-2E9C-101B-9397-08002B2CF9AE}" pid="5" name="_AuthorEmail">
    <vt:lpwstr>andy.j.miller@xoserve.com</vt:lpwstr>
  </property>
  <property fmtid="{D5CDD505-2E9C-101B-9397-08002B2CF9AE}" pid="6" name="_AuthorEmailDisplayName">
    <vt:lpwstr>Miller, Andy J</vt:lpwstr>
  </property>
  <property fmtid="{D5CDD505-2E9C-101B-9397-08002B2CF9AE}" pid="7" name="_PreviousAdHocReviewCycleID">
    <vt:i4>-531432254</vt:i4>
  </property>
  <property fmtid="{D5CDD505-2E9C-101B-9397-08002B2CF9AE}" pid="8" name="ContentTypeId">
    <vt:lpwstr>0x0101006E927B77B7F39148B9CB17AE711C8D35</vt:lpwstr>
  </property>
</Properties>
</file>