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29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61" y="-1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yne.mcglone@xoserv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DSC Service Description Table amendments XRN 4858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Description Table updates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Code reference updates</a:t>
            </a:r>
          </a:p>
          <a:p>
            <a:r>
              <a:rPr lang="en-GB" dirty="0" smtClean="0"/>
              <a:t>New service lines for clarity</a:t>
            </a:r>
          </a:p>
          <a:p>
            <a:r>
              <a:rPr lang="en-GB" dirty="0" smtClean="0"/>
              <a:t>New services lines to support existing or new services following change completion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Ongoing work to bring Service Description Table fully up to date, another XRN likely to be raised next month.</a:t>
            </a:r>
          </a:p>
          <a:p>
            <a:r>
              <a:rPr lang="en-GB" dirty="0" smtClean="0"/>
              <a:t>Any questions on XRN4858 – Jayne McGlone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jayne.mcglone@xoserve.com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90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60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DSC Service Description Table amendments XRN 4858</vt:lpstr>
      <vt:lpstr>Service Description Table updates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57</cp:revision>
  <dcterms:created xsi:type="dcterms:W3CDTF">2018-09-02T17:12:15Z</dcterms:created>
  <dcterms:modified xsi:type="dcterms:W3CDTF">2019-02-07T14:11:23Z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1601401547</vt:i4>
  </property>
  <property fmtid="{D5CDD505-2E9C-101B-9397-08002B2CF9AE}" pid="3" name="_NewReviewCycle">
    <vt:lpwstr/>
  </property>
  <property fmtid="{D5CDD505-2E9C-101B-9397-08002B2CF9AE}" pid="4" name="_EmailSubject">
    <vt:lpwstr>Agenda Items for Publication</vt:lpwstr>
  </property>
  <property fmtid="{D5CDD505-2E9C-101B-9397-08002B2CF9AE}" pid="5" name="_AuthorEmail">
    <vt:lpwstr>richard.lenton@xoserve.com</vt:lpwstr>
  </property>
  <property fmtid="{D5CDD505-2E9C-101B-9397-08002B2CF9AE}" pid="6" name="_AuthorEmailDisplayName">
    <vt:lpwstr>Lenton, Richard</vt:lpwstr>
  </property>
  <property fmtid="{D5CDD505-2E9C-101B-9397-08002B2CF9AE}" pid="7" name="_PreviousAdHocReviewCycleID">
    <vt:i4>1026321017</vt:i4>
  </property>
  <property fmtid="{D5CDD505-2E9C-101B-9397-08002B2CF9AE}" pid="8" name="ContentTypeId">
    <vt:lpwstr>0x0101006E927B77B7F39148B9CB17AE711C8D35</vt:lpwstr>
  </property>
</Properties>
</file>