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88" r:id="rId5"/>
    <p:sldId id="293" r:id="rId6"/>
    <p:sldId id="289" r:id="rId7"/>
    <p:sldId id="290" r:id="rId8"/>
    <p:sldId id="292" r:id="rId9"/>
    <p:sldId id="291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XRN4790 – Introduction of winter read/consumption reports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Winter consumption Calculation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Winter Consumption Calculation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Annual process for Meter Points in EUC03-08</a:t>
            </a:r>
          </a:p>
          <a:p>
            <a:r>
              <a:rPr lang="en-GB" sz="2400" dirty="0" smtClean="0"/>
              <a:t>Requires Actual read between 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Nov – 31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Dec and 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March – 30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April each year</a:t>
            </a:r>
          </a:p>
          <a:p>
            <a:r>
              <a:rPr lang="en-GB" sz="2400" dirty="0" smtClean="0"/>
              <a:t>Based on A reads in the period above a winter consumption is calculated</a:t>
            </a:r>
          </a:p>
          <a:p>
            <a:r>
              <a:rPr lang="en-GB" sz="2400" dirty="0" smtClean="0"/>
              <a:t>The calculated volume is used to apply a WAR Band to the Meter Point</a:t>
            </a:r>
          </a:p>
          <a:p>
            <a:r>
              <a:rPr lang="en-GB" sz="2400" dirty="0" smtClean="0"/>
              <a:t>Without a default WAR band is assigned</a:t>
            </a:r>
          </a:p>
        </p:txBody>
      </p:sp>
    </p:spTree>
    <p:extLst>
      <p:ext uri="{BB962C8B-B14F-4D97-AF65-F5344CB8AC3E}">
        <p14:creationId xmlns:p14="http://schemas.microsoft.com/office/powerpoint/2010/main" val="1080934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Winter Consumption calculation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job is scheduled to run in mid May each year</a:t>
            </a:r>
          </a:p>
          <a:p>
            <a:r>
              <a:rPr lang="en-GB" sz="2400" dirty="0" smtClean="0"/>
              <a:t>A User has up to 25 Supply Point Business Days to submit a class 4 read (UNC M5.9.4 – in the context of 50% of reads due by 10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Supply Point Business days and 100% of reads due to be submitted by 25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Supply Business Day)</a:t>
            </a:r>
          </a:p>
          <a:p>
            <a:r>
              <a:rPr lang="en-GB" sz="2400" dirty="0" smtClean="0"/>
              <a:t>25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Supply Point Business day is early June each year.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85772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So……..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Valid UNC Actual Reads submitted with a read date on/before 30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April submitted after the Winter Consumption Job has commenced will not be considered </a:t>
            </a:r>
          </a:p>
          <a:p>
            <a:r>
              <a:rPr lang="en-GB" sz="2400" dirty="0" smtClean="0"/>
              <a:t>Will be notified to user that a new value has not calculated (T50/T51 files)</a:t>
            </a:r>
          </a:p>
          <a:p>
            <a:r>
              <a:rPr lang="en-GB" sz="2400" dirty="0" smtClean="0"/>
              <a:t>This was discovered as part of the analysis work for XRN4790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0944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Considerations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These are mandated to be monthly read sites therefore should be a read in March (excepting some have annually read Meter Read Frequency)</a:t>
            </a:r>
          </a:p>
          <a:p>
            <a:r>
              <a:rPr lang="en-GB" sz="2400" dirty="0" smtClean="0"/>
              <a:t>Only impacts those meter points in EUC03-08)</a:t>
            </a:r>
          </a:p>
          <a:p>
            <a:r>
              <a:rPr lang="en-GB" sz="2400" dirty="0" smtClean="0"/>
              <a:t>Will be notified the meter points do not have a successful Winter Consumption Calculation (T50/T51)</a:t>
            </a:r>
          </a:p>
          <a:p>
            <a:r>
              <a:rPr lang="en-GB" sz="2400" dirty="0" smtClean="0"/>
              <a:t>Can submit a Winter Consumption Calculation correction (so not in the bucket WAR band)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690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Steps/Recommendations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Insufficient time to fully assess impacts of moving the Job to Mid June each year (</a:t>
            </a:r>
            <a:r>
              <a:rPr lang="en-GB" dirty="0" err="1" smtClean="0"/>
              <a:t>Xoserve</a:t>
            </a:r>
            <a:r>
              <a:rPr lang="en-GB" dirty="0" smtClean="0"/>
              <a:t> or its customers)</a:t>
            </a:r>
          </a:p>
          <a:p>
            <a:r>
              <a:rPr lang="en-GB" dirty="0" err="1" smtClean="0"/>
              <a:t>Xoserve</a:t>
            </a:r>
            <a:r>
              <a:rPr lang="en-GB" dirty="0" smtClean="0"/>
              <a:t> could produce reporting for those reads submitted with read date in April 2019 (that are in EUC03-08) but submitted after Winter Consumption Calculation job has commenced.</a:t>
            </a:r>
          </a:p>
          <a:p>
            <a:r>
              <a:rPr lang="en-GB" dirty="0" smtClean="0"/>
              <a:t>Raise CP if wished to be assessed and possibly changed for 2020.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544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332</Words>
  <Application>Microsoft Office PowerPoint</Application>
  <PresentationFormat>On-screen Show (16:9)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XRN4790 – Introduction of winter read/consumption reports</vt:lpstr>
      <vt:lpstr>Winter Consumption Calculation</vt:lpstr>
      <vt:lpstr>Winter Consumption calculation</vt:lpstr>
      <vt:lpstr>So……..</vt:lpstr>
      <vt:lpstr>Considerations</vt:lpstr>
      <vt:lpstr>Next Steps/Recommendations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64</cp:revision>
  <dcterms:created xsi:type="dcterms:W3CDTF">2018-09-02T17:12:15Z</dcterms:created>
  <dcterms:modified xsi:type="dcterms:W3CDTF">2019-02-06T13:52:23Z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539756896</vt:i4>
  </property>
  <property fmtid="{D5CDD505-2E9C-101B-9397-08002B2CF9AE}" pid="3" name="_NewReviewCycle">
    <vt:lpwstr/>
  </property>
  <property fmtid="{D5CDD505-2E9C-101B-9397-08002B2CF9AE}" pid="4" name="_EmailSubject">
    <vt:lpwstr>EXT || DSC Change Management Committee - 13 Feb</vt:lpwstr>
  </property>
  <property fmtid="{D5CDD505-2E9C-101B-9397-08002B2CF9AE}" pid="5" name="_AuthorEmail">
    <vt:lpwstr>Richard.Johnson@Xoserve.com</vt:lpwstr>
  </property>
  <property fmtid="{D5CDD505-2E9C-101B-9397-08002B2CF9AE}" pid="6" name="_AuthorEmailDisplayName">
    <vt:lpwstr>Johnson, Richard</vt:lpwstr>
  </property>
  <property fmtid="{D5CDD505-2E9C-101B-9397-08002B2CF9AE}" pid="7" name="_PreviousAdHocReviewCycleID">
    <vt:i4>1696637420</vt:i4>
  </property>
  <property fmtid="{D5CDD505-2E9C-101B-9397-08002B2CF9AE}" pid="8" name="ContentTypeId">
    <vt:lpwstr>0x0101006E927B77B7F39148B9CB17AE711C8D35</vt:lpwstr>
  </property>
</Properties>
</file>