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88" r:id="rId5"/>
    <p:sldId id="293" r:id="rId6"/>
    <p:sldId id="294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78" autoAdjust="0"/>
    <p:restoredTop sz="94660"/>
  </p:normalViewPr>
  <p:slideViewPr>
    <p:cSldViewPr>
      <p:cViewPr varScale="1">
        <p:scale>
          <a:sx n="83" d="100"/>
          <a:sy n="83" d="100"/>
        </p:scale>
        <p:origin x="118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KVI Supporting Slide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CoMC</a:t>
            </a:r>
            <a:endParaRPr lang="en-GB" dirty="0"/>
          </a:p>
          <a:p>
            <a:r>
              <a:rPr lang="en-GB" dirty="0"/>
              <a:t>20</a:t>
            </a:r>
            <a:r>
              <a:rPr lang="en-GB" baseline="30000" dirty="0"/>
              <a:t>th</a:t>
            </a:r>
            <a:r>
              <a:rPr lang="en-GB" dirty="0"/>
              <a:t> February 2019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January 2019 Period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6442520"/>
              </p:ext>
            </p:extLst>
          </p:nvPr>
        </p:nvGraphicFramePr>
        <p:xfrm>
          <a:off x="179514" y="771550"/>
          <a:ext cx="8712967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1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96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1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010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100" dirty="0"/>
                        <a:t>KVI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Reporting Frequency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Commentary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904">
                <a:tc>
                  <a:txBody>
                    <a:bodyPr/>
                    <a:lstStyle/>
                    <a:p>
                      <a:r>
                        <a:rPr lang="en-GB" sz="1000" strike="noStrike" baseline="0" dirty="0">
                          <a:solidFill>
                            <a:schemeClr val="tx1"/>
                          </a:solidFill>
                        </a:rPr>
                        <a:t>Issue</a:t>
                      </a:r>
                      <a:r>
                        <a:rPr lang="en-GB" sz="1000" strike="noStrik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000" strike="noStrike" baseline="0" dirty="0">
                          <a:solidFill>
                            <a:schemeClr val="tx1"/>
                          </a:solidFill>
                        </a:rPr>
                        <a:t>Resolution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895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90% rated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as 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‘Exceeded Expectations’ or ‘Met Expectations’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Monthly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88.5% achieved. Only 52 responses to feedback requests received in January 2019; 2 ‘met some expectations’, 4 ‘did not meet expectations’. All feedback is passed back to relevant manager to provide to individuals. Where negative feedback is received </a:t>
                      </a:r>
                      <a:r>
                        <a:rPr lang="en-GB" sz="1000" baseline="0" dirty="0"/>
                        <a:t>an action plan must be provided to address. Analysis on all feedback: ‘you said’ – ‘we did’ will be provided next month.  </a:t>
                      </a:r>
                      <a:r>
                        <a:rPr lang="en-GB" sz="1000" dirty="0"/>
                        <a:t> 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Change Management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90% rated as ‘Always’ or ‘Usually’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Quarterly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86.7% achieved</a:t>
                      </a:r>
                      <a:r>
                        <a:rPr lang="en-GB" sz="1000" baseline="0" dirty="0"/>
                        <a:t> for January 2019 from 9 responses. Separate slides providing results of analysis and further information under 4.3.1.</a:t>
                      </a:r>
                      <a:endParaRPr lang="en-GB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Relationship Management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95% stated they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‘Trust’  </a:t>
                      </a:r>
                      <a:r>
                        <a:rPr lang="en-GB" sz="1000" baseline="0" dirty="0" err="1">
                          <a:solidFill>
                            <a:schemeClr val="tx1"/>
                          </a:solidFill>
                        </a:rPr>
                        <a:t>Xoserve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Quarterly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aseline="0" dirty="0"/>
                        <a:t>Three surveys issued. </a:t>
                      </a:r>
                      <a:r>
                        <a:rPr lang="en-GB" sz="1000" dirty="0"/>
                        <a:t>The percentage scores for  ‘Don’t Trust’ and ‘Trust’ categories have reduced driving up the percentage for ‘Starting to Trust’</a:t>
                      </a:r>
                      <a:r>
                        <a:rPr lang="en-GB" sz="1000" baseline="0" dirty="0"/>
                        <a:t>. Separate slides providing results of analysis for the three surveys issued to date under 4.3.1</a:t>
                      </a:r>
                      <a:r>
                        <a:rPr lang="en-GB" sz="1000" dirty="0"/>
                        <a:t> 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strike="noStrike" baseline="0" dirty="0">
                          <a:solidFill>
                            <a:schemeClr val="tx1"/>
                          </a:solidFill>
                        </a:rPr>
                        <a:t>Data Services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90% rated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as 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</a:rPr>
                        <a:t>‘Exceeded Expectations’ or ‘Met Expectations’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As Required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No requests for feedback </a:t>
                      </a:r>
                      <a:r>
                        <a:rPr lang="en-GB" sz="1000" baseline="0" dirty="0"/>
                        <a:t>issued since May 2018. Survey will be issued early March for the current issues affecting AQ.  From April 2019 this KVI will relate directly to ‘Issue Management’ activities. </a:t>
                      </a:r>
                      <a:endParaRPr lang="en-GB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Customer Data Security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Number of data breaches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Monthly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000"/>
                        <a:t>Two </a:t>
                      </a:r>
                      <a:r>
                        <a:rPr lang="en-GB" sz="1000" dirty="0"/>
                        <a:t>incidents categorised as ‘low’ in January 2019. Both are 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data loss incidents occurred as a result of human error. Covered under agenda item 4.5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Service</a:t>
                      </a: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 Delivery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98% of P1 &amp; P2 KPIs met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Monthly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Two P2 KPIs missed due to a batch failure in </a:t>
                      </a:r>
                      <a:r>
                        <a:rPr lang="en-GB" sz="1000" dirty="0" err="1"/>
                        <a:t>UKLink</a:t>
                      </a:r>
                      <a:r>
                        <a:rPr lang="en-GB" sz="1000" dirty="0"/>
                        <a:t> which had a knock on effect to daily reads issued to Shippers and to the Allocation Agent. This also affected</a:t>
                      </a:r>
                      <a:r>
                        <a:rPr lang="en-GB" sz="1000" baseline="0" dirty="0"/>
                        <a:t> daily reads for Class 1 and 2 meter points, however all corrected within GFD+5. One</a:t>
                      </a:r>
                      <a:r>
                        <a:rPr lang="en-GB" sz="1000" dirty="0"/>
                        <a:t> P1 KPI missed - Amendment Invoice supporting files issued late for 2 Shippers.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Financial Reporting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Provision of quarterly reports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</a:rPr>
                        <a:t>Quarterly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Provided</a:t>
                      </a:r>
                      <a:r>
                        <a:rPr lang="en-GB" sz="1000" baseline="0" dirty="0"/>
                        <a:t> in January 2019. Next due in April 2019.</a:t>
                      </a:r>
                      <a:endParaRPr lang="en-GB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8282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Issue Resolution Stats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987574"/>
            <a:ext cx="8420100" cy="381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2236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1443</TotalTime>
  <Words>385</Words>
  <Application>Microsoft Office PowerPoint</Application>
  <PresentationFormat>On-screen Show (16:9)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KVI Supporting Slide</vt:lpstr>
      <vt:lpstr>January 2019 Period</vt:lpstr>
      <vt:lpstr>Issue Resolution Stats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Chris Shanley</cp:lastModifiedBy>
  <cp:revision>71</cp:revision>
  <dcterms:created xsi:type="dcterms:W3CDTF">2018-09-02T17:12:15Z</dcterms:created>
  <dcterms:modified xsi:type="dcterms:W3CDTF">2019-02-13T09:16:19Z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1696637420</vt:i4>
  </property>
  <property fmtid="{D5CDD505-2E9C-101B-9397-08002B2CF9AE}" pid="3" name="_NewReviewCycle">
    <vt:lpwstr/>
  </property>
  <property fmtid="{D5CDD505-2E9C-101B-9397-08002B2CF9AE}" pid="4" name="_EmailSubject">
    <vt:lpwstr>UPDATED DCC PRESENTATION - use this as the latest version and add in any changes - thanks</vt:lpwstr>
  </property>
  <property fmtid="{D5CDD505-2E9C-101B-9397-08002B2CF9AE}" pid="5" name="_AuthorEmail">
    <vt:lpwstr>andy.j.miller@xoserve.com</vt:lpwstr>
  </property>
  <property fmtid="{D5CDD505-2E9C-101B-9397-08002B2CF9AE}" pid="6" name="_AuthorEmailDisplayName">
    <vt:lpwstr>Miller, Andy J</vt:lpwstr>
  </property>
  <property fmtid="{D5CDD505-2E9C-101B-9397-08002B2CF9AE}" pid="7" name="_PreviousAdHocReviewCycleID">
    <vt:i4>-531432254</vt:i4>
  </property>
  <property fmtid="{D5CDD505-2E9C-101B-9397-08002B2CF9AE}" pid="8" name="ContentTypeId">
    <vt:lpwstr>0x0101006E927B77B7F39148B9CB17AE711C8D35</vt:lpwstr>
  </property>
</Properties>
</file>