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300" r:id="rId5"/>
    <p:sldId id="298" r:id="rId6"/>
    <p:sldId id="301"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9751" autoAdjust="0"/>
  </p:normalViewPr>
  <p:slideViewPr>
    <p:cSldViewPr>
      <p:cViewPr>
        <p:scale>
          <a:sx n="100" d="100"/>
          <a:sy n="100" d="100"/>
        </p:scale>
        <p:origin x="-702" y="-5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02/04/2019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1884596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11710"/>
            <a:ext cx="7772400" cy="1102519"/>
          </a:xfrm>
        </p:spPr>
        <p:txBody>
          <a:bodyPr>
            <a:normAutofit fontScale="90000"/>
          </a:bodyPr>
          <a:lstStyle/>
          <a:p>
            <a:r>
              <a:rPr lang="en-GB" dirty="0" smtClean="0">
                <a:latin typeface="Calibri" panose="020F0502020204030204" pitchFamily="34" charset="0"/>
              </a:rPr>
              <a:t>Data Office </a:t>
            </a:r>
            <a:r>
              <a:rPr lang="en-GB" dirty="0" smtClean="0">
                <a:latin typeface="Calibri" panose="020F0502020204030204" pitchFamily="34" charset="0"/>
              </a:rPr>
              <a:t>POAP</a:t>
            </a:r>
            <a:br>
              <a:rPr lang="en-GB" dirty="0" smtClean="0">
                <a:latin typeface="Calibri" panose="020F0502020204030204" pitchFamily="34" charset="0"/>
              </a:rPr>
            </a:br>
            <a:r>
              <a:rPr lang="en-GB" dirty="0">
                <a:latin typeface="Calibri" panose="020F0502020204030204" pitchFamily="34" charset="0"/>
              </a:rPr>
              <a:t/>
            </a:r>
            <a:br>
              <a:rPr lang="en-GB" dirty="0">
                <a:latin typeface="Calibri" panose="020F0502020204030204" pitchFamily="34" charset="0"/>
              </a:rPr>
            </a:br>
            <a:r>
              <a:rPr lang="en-GB" dirty="0" smtClean="0">
                <a:latin typeface="Calibri" panose="020F0502020204030204" pitchFamily="34" charset="0"/>
              </a:rPr>
              <a:t>Change Management Committee</a:t>
            </a:r>
            <a:br>
              <a:rPr lang="en-GB" dirty="0" smtClean="0">
                <a:latin typeface="Calibri" panose="020F0502020204030204" pitchFamily="34" charset="0"/>
              </a:rPr>
            </a:br>
            <a:r>
              <a:rPr lang="en-GB" dirty="0">
                <a:latin typeface="Calibri" panose="020F0502020204030204" pitchFamily="34" charset="0"/>
              </a:rPr>
              <a:t/>
            </a:r>
            <a:br>
              <a:rPr lang="en-GB" dirty="0">
                <a:latin typeface="Calibri" panose="020F0502020204030204" pitchFamily="34" charset="0"/>
              </a:rPr>
            </a:br>
            <a:r>
              <a:rPr lang="en-GB" dirty="0" smtClean="0">
                <a:latin typeface="Calibri" panose="020F0502020204030204" pitchFamily="34" charset="0"/>
              </a:rPr>
              <a:t>10</a:t>
            </a:r>
            <a:r>
              <a:rPr lang="en-GB" baseline="30000" dirty="0" smtClean="0">
                <a:latin typeface="Calibri" panose="020F0502020204030204" pitchFamily="34" charset="0"/>
              </a:rPr>
              <a:t>th</a:t>
            </a:r>
            <a:r>
              <a:rPr lang="en-GB" dirty="0" smtClean="0">
                <a:latin typeface="Calibri" panose="020F0502020204030204" pitchFamily="34" charset="0"/>
              </a:rPr>
              <a:t> April 2019</a:t>
            </a:r>
            <a:endParaRPr lang="en-GB" dirty="0">
              <a:latin typeface="Calibri" panose="020F0502020204030204" pitchFamily="34" charset="0"/>
            </a:endParaRPr>
          </a:p>
        </p:txBody>
      </p:sp>
    </p:spTree>
    <p:extLst>
      <p:ext uri="{BB962C8B-B14F-4D97-AF65-F5344CB8AC3E}">
        <p14:creationId xmlns:p14="http://schemas.microsoft.com/office/powerpoint/2010/main" val="984308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latin typeface="Calibri" panose="020F0502020204030204" pitchFamily="34" charset="0"/>
              </a:rPr>
              <a:t>Data Office POAP</a:t>
            </a:r>
            <a:endParaRPr lang="en-GB" sz="2000" dirty="0">
              <a:latin typeface="Calibri" panose="020F0502020204030204" pitchFamily="34" charset="0"/>
            </a:endParaRPr>
          </a:p>
        </p:txBody>
      </p:sp>
      <p:sp>
        <p:nvSpPr>
          <p:cNvPr id="3" name="TextBox 2"/>
          <p:cNvSpPr txBox="1"/>
          <p:nvPr/>
        </p:nvSpPr>
        <p:spPr>
          <a:xfrm>
            <a:off x="395536" y="771550"/>
            <a:ext cx="8352928" cy="461665"/>
          </a:xfrm>
          <a:prstGeom prst="rect">
            <a:avLst/>
          </a:prstGeom>
          <a:noFill/>
        </p:spPr>
        <p:txBody>
          <a:bodyPr wrap="square" rtlCol="0">
            <a:spAutoFit/>
          </a:bodyPr>
          <a:lstStyle/>
          <a:p>
            <a:r>
              <a:rPr lang="en-GB" sz="1200" dirty="0" smtClean="0">
                <a:latin typeface="Calibri" panose="020F0502020204030204" pitchFamily="34" charset="0"/>
              </a:rPr>
              <a:t>Below shows the Change Proposals or externally impacting change requests that are currently in delivery with the Data Office and have planned releases</a:t>
            </a:r>
            <a:r>
              <a:rPr lang="en-GB" sz="1200" dirty="0">
                <a:latin typeface="Calibri" panose="020F0502020204030204" pitchFamily="34" charset="0"/>
              </a:rPr>
              <a:t>:</a:t>
            </a:r>
            <a:endParaRPr lang="en-GB" sz="1200" dirty="0">
              <a:solidFill>
                <a:srgbClr val="FF0000"/>
              </a:solidFill>
              <a:latin typeface="Calibri" panose="020F0502020204030204" pitchFamily="34" charset="0"/>
            </a:endParaRP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370626"/>
            <a:ext cx="8229600" cy="3049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8274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Data Office changes in Capture</a:t>
            </a:r>
            <a:endParaRPr lang="en-GB" sz="2000" dirty="0"/>
          </a:p>
        </p:txBody>
      </p:sp>
      <p:sp>
        <p:nvSpPr>
          <p:cNvPr id="5" name="TextBox 4"/>
          <p:cNvSpPr txBox="1"/>
          <p:nvPr/>
        </p:nvSpPr>
        <p:spPr>
          <a:xfrm>
            <a:off x="251520" y="627534"/>
            <a:ext cx="8568952" cy="461665"/>
          </a:xfrm>
          <a:prstGeom prst="rect">
            <a:avLst/>
          </a:prstGeom>
          <a:noFill/>
        </p:spPr>
        <p:txBody>
          <a:bodyPr wrap="square" rtlCol="0">
            <a:spAutoFit/>
          </a:bodyPr>
          <a:lstStyle/>
          <a:p>
            <a:r>
              <a:rPr lang="en-GB" sz="1200" dirty="0" smtClean="0">
                <a:latin typeface="Calibri" panose="020F0502020204030204" pitchFamily="34" charset="0"/>
              </a:rPr>
              <a:t>The table below shows all </a:t>
            </a:r>
            <a:r>
              <a:rPr lang="en-GB" sz="1200" dirty="0">
                <a:latin typeface="Calibri" panose="020F0502020204030204" pitchFamily="34" charset="0"/>
              </a:rPr>
              <a:t>c</a:t>
            </a:r>
            <a:r>
              <a:rPr lang="en-GB" sz="1200" dirty="0" smtClean="0">
                <a:latin typeface="Calibri" panose="020F0502020204030204" pitchFamily="34" charset="0"/>
              </a:rPr>
              <a:t>hange proposals and externally impacting change requests which are currently in capture and are either new requests, we are gathering requirements or we are waiting for solution options from the Data Office:</a:t>
            </a:r>
            <a:endParaRPr lang="en-GB" sz="1200" dirty="0">
              <a:solidFill>
                <a:srgbClr val="FF0000"/>
              </a:solidFill>
              <a:latin typeface="Calibri" panose="020F0502020204030204" pitchFamily="34" charset="0"/>
            </a:endParaRPr>
          </a:p>
        </p:txBody>
      </p:sp>
      <p:pic>
        <p:nvPicPr>
          <p:cNvPr id="10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058863"/>
            <a:ext cx="8568952" cy="367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9214928"/>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1B2E31-4703-4F4D-BB47-74A8364BAC36}">
  <ds:schemaRefs>
    <ds:schemaRef ds:uri="http://purl.org/dc/elements/1.1/"/>
    <ds:schemaRef ds:uri="http://purl.org/dc/dcmitype/"/>
    <ds:schemaRef ds:uri="http://schemas.microsoft.com/office/2006/documentManagement/types"/>
    <ds:schemaRef ds:uri="http://purl.org/dc/term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2064</TotalTime>
  <Words>75</Words>
  <Application>Microsoft Office PowerPoint</Application>
  <PresentationFormat>On-screen Show (16:9)</PresentationFormat>
  <Paragraphs>6</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Data Office POAP  Change Management Committee  10th April 2019</vt:lpstr>
      <vt:lpstr>Data Office POAP</vt:lpstr>
      <vt:lpstr>Data Office changes in Capture</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92</cp:revision>
  <cp:lastPrinted>2019-04-02T09:06:30Z</cp:lastPrinted>
  <dcterms:created xsi:type="dcterms:W3CDTF">2018-09-02T17:12:15Z</dcterms:created>
  <dcterms:modified xsi:type="dcterms:W3CDTF">2019-04-02T16:18:19Z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-428699192</vt:i4>
  </property>
  <property fmtid="{D5CDD505-2E9C-101B-9397-08002B2CF9AE}" pid="3" name="_NewReviewCycle">
    <vt:lpwstr/>
  </property>
  <property fmtid="{D5CDD505-2E9C-101B-9397-08002B2CF9AE}" pid="4" name="_EmailSubject">
    <vt:lpwstr>XRN4789 DSG Slides 03.03.2019 v0.1.pptx</vt:lpwstr>
  </property>
  <property fmtid="{D5CDD505-2E9C-101B-9397-08002B2CF9AE}" pid="5" name="_AuthorEmail">
    <vt:lpwstr>paul.orsler@xoserve.com</vt:lpwstr>
  </property>
  <property fmtid="{D5CDD505-2E9C-101B-9397-08002B2CF9AE}" pid="6" name="_AuthorEmailDisplayName">
    <vt:lpwstr>Orsler, Paul</vt:lpwstr>
  </property>
  <property fmtid="{D5CDD505-2E9C-101B-9397-08002B2CF9AE}" pid="7" name="_PreviousAdHocReviewCycleID">
    <vt:i4>1696637420</vt:i4>
  </property>
  <property fmtid="{D5CDD505-2E9C-101B-9397-08002B2CF9AE}" pid="8" name="ContentTypeId">
    <vt:lpwstr>0x0101006E927B77B7F39148B9CB17AE711C8D35</vt:lpwstr>
  </property>
</Properties>
</file>