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62" r:id="rId2"/>
    <p:sldId id="260" r:id="rId3"/>
    <p:sldId id="261" r:id="rId4"/>
    <p:sldId id="279" r:id="rId5"/>
    <p:sldId id="273" r:id="rId6"/>
    <p:sldId id="275" r:id="rId7"/>
    <p:sldId id="276" r:id="rId8"/>
    <p:sldId id="282" r:id="rId9"/>
    <p:sldId id="283" r:id="rId10"/>
    <p:sldId id="274" r:id="rId11"/>
    <p:sldId id="263" r:id="rId12"/>
    <p:sldId id="264"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7AA5E"/>
    <a:srgbClr val="937DB8"/>
    <a:srgbClr val="FED458"/>
    <a:srgbClr val="F8ED62"/>
    <a:srgbClr val="BAA8D2"/>
    <a:srgbClr val="E7CFE5"/>
    <a:srgbClr val="9CC978"/>
    <a:srgbClr val="DEE69A"/>
    <a:srgbClr val="6FB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8C64C-93E1-4387-9769-DFB99B949935}" v="17" dt="2019-05-19T20:35:26.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67" autoAdjust="0"/>
  </p:normalViewPr>
  <p:slideViewPr>
    <p:cSldViewPr snapToGrid="0">
      <p:cViewPr varScale="1">
        <p:scale>
          <a:sx n="67" d="100"/>
          <a:sy n="67" d="100"/>
        </p:scale>
        <p:origin x="644"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7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Jackson" userId="04a818cc-d144-49c1-9e3a-a3e8b6550504" providerId="ADAL" clId="{9A893FB3-9FA2-4C1E-AACA-0A66BD9DDD89}"/>
    <pc:docChg chg="undo custSel addSld delSld modSld sldOrd">
      <pc:chgData name="Anne Jackson" userId="04a818cc-d144-49c1-9e3a-a3e8b6550504" providerId="ADAL" clId="{9A893FB3-9FA2-4C1E-AACA-0A66BD9DDD89}" dt="2019-05-19T20:47:30.464" v="2214" actId="20577"/>
      <pc:docMkLst>
        <pc:docMk/>
      </pc:docMkLst>
      <pc:sldChg chg="modSp add del">
        <pc:chgData name="Anne Jackson" userId="04a818cc-d144-49c1-9e3a-a3e8b6550504" providerId="ADAL" clId="{9A893FB3-9FA2-4C1E-AACA-0A66BD9DDD89}" dt="2019-05-19T20:37:49.639" v="2152" actId="20577"/>
        <pc:sldMkLst>
          <pc:docMk/>
          <pc:sldMk cId="4041271804" sldId="263"/>
        </pc:sldMkLst>
        <pc:spChg chg="mod">
          <ac:chgData name="Anne Jackson" userId="04a818cc-d144-49c1-9e3a-a3e8b6550504" providerId="ADAL" clId="{9A893FB3-9FA2-4C1E-AACA-0A66BD9DDD89}" dt="2019-05-19T20:37:49.639" v="2152" actId="20577"/>
          <ac:spMkLst>
            <pc:docMk/>
            <pc:sldMk cId="4041271804" sldId="263"/>
            <ac:spMk id="2" creationId="{07D9FF24-FC26-41F1-8ABC-321C12286144}"/>
          </ac:spMkLst>
        </pc:spChg>
      </pc:sldChg>
      <pc:sldChg chg="modSp">
        <pc:chgData name="Anne Jackson" userId="04a818cc-d144-49c1-9e3a-a3e8b6550504" providerId="ADAL" clId="{9A893FB3-9FA2-4C1E-AACA-0A66BD9DDD89}" dt="2019-05-19T20:38:26.321" v="2171" actId="6549"/>
        <pc:sldMkLst>
          <pc:docMk/>
          <pc:sldMk cId="3290244223" sldId="264"/>
        </pc:sldMkLst>
        <pc:spChg chg="mod">
          <ac:chgData name="Anne Jackson" userId="04a818cc-d144-49c1-9e3a-a3e8b6550504" providerId="ADAL" clId="{9A893FB3-9FA2-4C1E-AACA-0A66BD9DDD89}" dt="2019-05-19T20:38:26.321" v="2171" actId="6549"/>
          <ac:spMkLst>
            <pc:docMk/>
            <pc:sldMk cId="3290244223" sldId="264"/>
            <ac:spMk id="6" creationId="{5182563A-E692-463D-B850-1724C6AD0319}"/>
          </ac:spMkLst>
        </pc:spChg>
      </pc:sldChg>
      <pc:sldChg chg="del">
        <pc:chgData name="Anne Jackson" userId="04a818cc-d144-49c1-9e3a-a3e8b6550504" providerId="ADAL" clId="{9A893FB3-9FA2-4C1E-AACA-0A66BD9DDD89}" dt="2019-05-19T20:38:45.108" v="2172" actId="2696"/>
        <pc:sldMkLst>
          <pc:docMk/>
          <pc:sldMk cId="3271210014" sldId="268"/>
        </pc:sldMkLst>
      </pc:sldChg>
      <pc:sldChg chg="modSp">
        <pc:chgData name="Anne Jackson" userId="04a818cc-d144-49c1-9e3a-a3e8b6550504" providerId="ADAL" clId="{9A893FB3-9FA2-4C1E-AACA-0A66BD9DDD89}" dt="2019-05-19T20:45:29.170" v="2212" actId="1036"/>
        <pc:sldMkLst>
          <pc:docMk/>
          <pc:sldMk cId="3920145843" sldId="269"/>
        </pc:sldMkLst>
        <pc:spChg chg="mod">
          <ac:chgData name="Anne Jackson" userId="04a818cc-d144-49c1-9e3a-a3e8b6550504" providerId="ADAL" clId="{9A893FB3-9FA2-4C1E-AACA-0A66BD9DDD89}" dt="2019-05-19T20:45:29.170" v="2212" actId="1036"/>
          <ac:spMkLst>
            <pc:docMk/>
            <pc:sldMk cId="3920145843" sldId="269"/>
            <ac:spMk id="2" creationId="{A70AA12E-6B5D-4551-B8BB-D4A2AB547C43}"/>
          </ac:spMkLst>
        </pc:spChg>
      </pc:sldChg>
      <pc:sldChg chg="ord">
        <pc:chgData name="Anne Jackson" userId="04a818cc-d144-49c1-9e3a-a3e8b6550504" providerId="ADAL" clId="{9A893FB3-9FA2-4C1E-AACA-0A66BD9DDD89}" dt="2019-05-19T16:53:17.233" v="2"/>
        <pc:sldMkLst>
          <pc:docMk/>
          <pc:sldMk cId="2241495330" sldId="273"/>
        </pc:sldMkLst>
      </pc:sldChg>
      <pc:sldChg chg="ord">
        <pc:chgData name="Anne Jackson" userId="04a818cc-d144-49c1-9e3a-a3e8b6550504" providerId="ADAL" clId="{9A893FB3-9FA2-4C1E-AACA-0A66BD9DDD89}" dt="2019-05-19T16:53:01.030" v="1"/>
        <pc:sldMkLst>
          <pc:docMk/>
          <pc:sldMk cId="712413064" sldId="274"/>
        </pc:sldMkLst>
      </pc:sldChg>
      <pc:sldChg chg="modSp ord">
        <pc:chgData name="Anne Jackson" userId="04a818cc-d144-49c1-9e3a-a3e8b6550504" providerId="ADAL" clId="{9A893FB3-9FA2-4C1E-AACA-0A66BD9DDD89}" dt="2019-05-19T20:36:08.843" v="2132" actId="6549"/>
        <pc:sldMkLst>
          <pc:docMk/>
          <pc:sldMk cId="4072962867" sldId="275"/>
        </pc:sldMkLst>
        <pc:spChg chg="mod">
          <ac:chgData name="Anne Jackson" userId="04a818cc-d144-49c1-9e3a-a3e8b6550504" providerId="ADAL" clId="{9A893FB3-9FA2-4C1E-AACA-0A66BD9DDD89}" dt="2019-05-19T20:36:08.843" v="2132" actId="6549"/>
          <ac:spMkLst>
            <pc:docMk/>
            <pc:sldMk cId="4072962867" sldId="275"/>
            <ac:spMk id="3" creationId="{B0A58EC9-3675-471D-AFD8-1BAAFAC69CBA}"/>
          </ac:spMkLst>
        </pc:spChg>
      </pc:sldChg>
      <pc:sldChg chg="modSp ord">
        <pc:chgData name="Anne Jackson" userId="04a818cc-d144-49c1-9e3a-a3e8b6550504" providerId="ADAL" clId="{9A893FB3-9FA2-4C1E-AACA-0A66BD9DDD89}" dt="2019-05-19T19:09:10.803" v="183" actId="20577"/>
        <pc:sldMkLst>
          <pc:docMk/>
          <pc:sldMk cId="1632115707" sldId="276"/>
        </pc:sldMkLst>
        <pc:spChg chg="mod">
          <ac:chgData name="Anne Jackson" userId="04a818cc-d144-49c1-9e3a-a3e8b6550504" providerId="ADAL" clId="{9A893FB3-9FA2-4C1E-AACA-0A66BD9DDD89}" dt="2019-05-19T19:09:10.803" v="183" actId="20577"/>
          <ac:spMkLst>
            <pc:docMk/>
            <pc:sldMk cId="1632115707" sldId="276"/>
            <ac:spMk id="3" creationId="{956A2724-9AD3-40A1-870A-8B92B89DCF69}"/>
          </ac:spMkLst>
        </pc:spChg>
      </pc:sldChg>
      <pc:sldChg chg="del">
        <pc:chgData name="Anne Jackson" userId="04a818cc-d144-49c1-9e3a-a3e8b6550504" providerId="ADAL" clId="{9A893FB3-9FA2-4C1E-AACA-0A66BD9DDD89}" dt="2019-05-19T20:45:51.373" v="2213" actId="2696"/>
        <pc:sldMkLst>
          <pc:docMk/>
          <pc:sldMk cId="2606392232" sldId="277"/>
        </pc:sldMkLst>
      </pc:sldChg>
      <pc:sldChg chg="modSp del ord">
        <pc:chgData name="Anne Jackson" userId="04a818cc-d144-49c1-9e3a-a3e8b6550504" providerId="ADAL" clId="{9A893FB3-9FA2-4C1E-AACA-0A66BD9DDD89}" dt="2019-05-19T19:48:13.129" v="1438" actId="2696"/>
        <pc:sldMkLst>
          <pc:docMk/>
          <pc:sldMk cId="1701721835" sldId="278"/>
        </pc:sldMkLst>
        <pc:spChg chg="mod">
          <ac:chgData name="Anne Jackson" userId="04a818cc-d144-49c1-9e3a-a3e8b6550504" providerId="ADAL" clId="{9A893FB3-9FA2-4C1E-AACA-0A66BD9DDD89}" dt="2019-05-19T19:15:08.540" v="216" actId="20577"/>
          <ac:spMkLst>
            <pc:docMk/>
            <pc:sldMk cId="1701721835" sldId="278"/>
            <ac:spMk id="2" creationId="{33F53A09-419E-40AF-96ED-20D7ABF407E5}"/>
          </ac:spMkLst>
        </pc:spChg>
      </pc:sldChg>
      <pc:sldChg chg="modSp">
        <pc:chgData name="Anne Jackson" userId="04a818cc-d144-49c1-9e3a-a3e8b6550504" providerId="ADAL" clId="{9A893FB3-9FA2-4C1E-AACA-0A66BD9DDD89}" dt="2019-05-19T20:19:50.720" v="1967" actId="27636"/>
        <pc:sldMkLst>
          <pc:docMk/>
          <pc:sldMk cId="3248056737" sldId="279"/>
        </pc:sldMkLst>
        <pc:spChg chg="mod">
          <ac:chgData name="Anne Jackson" userId="04a818cc-d144-49c1-9e3a-a3e8b6550504" providerId="ADAL" clId="{9A893FB3-9FA2-4C1E-AACA-0A66BD9DDD89}" dt="2019-05-19T20:19:50.720" v="1967" actId="27636"/>
          <ac:spMkLst>
            <pc:docMk/>
            <pc:sldMk cId="3248056737" sldId="279"/>
            <ac:spMk id="3" creationId="{12A98F90-380B-49A7-AB80-C23F2A0C81F2}"/>
          </ac:spMkLst>
        </pc:spChg>
      </pc:sldChg>
      <pc:sldChg chg="add del">
        <pc:chgData name="Anne Jackson" userId="04a818cc-d144-49c1-9e3a-a3e8b6550504" providerId="ADAL" clId="{9A893FB3-9FA2-4C1E-AACA-0A66BD9DDD89}" dt="2019-05-19T20:33:08.049" v="2119" actId="2696"/>
        <pc:sldMkLst>
          <pc:docMk/>
          <pc:sldMk cId="2442610718" sldId="280"/>
        </pc:sldMkLst>
      </pc:sldChg>
      <pc:sldChg chg="add del">
        <pc:chgData name="Anne Jackson" userId="04a818cc-d144-49c1-9e3a-a3e8b6550504" providerId="ADAL" clId="{9A893FB3-9FA2-4C1E-AACA-0A66BD9DDD89}" dt="2019-05-19T19:16:09.479" v="219" actId="2696"/>
        <pc:sldMkLst>
          <pc:docMk/>
          <pc:sldMk cId="2996405501" sldId="281"/>
        </pc:sldMkLst>
      </pc:sldChg>
      <pc:sldChg chg="modSp add">
        <pc:chgData name="Anne Jackson" userId="04a818cc-d144-49c1-9e3a-a3e8b6550504" providerId="ADAL" clId="{9A893FB3-9FA2-4C1E-AACA-0A66BD9DDD89}" dt="2019-05-19T20:25:18.990" v="2072" actId="20577"/>
        <pc:sldMkLst>
          <pc:docMk/>
          <pc:sldMk cId="3328469477" sldId="282"/>
        </pc:sldMkLst>
        <pc:spChg chg="mod">
          <ac:chgData name="Anne Jackson" userId="04a818cc-d144-49c1-9e3a-a3e8b6550504" providerId="ADAL" clId="{9A893FB3-9FA2-4C1E-AACA-0A66BD9DDD89}" dt="2019-05-19T19:48:04.236" v="1437" actId="20577"/>
          <ac:spMkLst>
            <pc:docMk/>
            <pc:sldMk cId="3328469477" sldId="282"/>
            <ac:spMk id="2" creationId="{B3220E65-7BB6-45B8-B6C0-40F7A3C0C8DA}"/>
          </ac:spMkLst>
        </pc:spChg>
        <pc:spChg chg="mod">
          <ac:chgData name="Anne Jackson" userId="04a818cc-d144-49c1-9e3a-a3e8b6550504" providerId="ADAL" clId="{9A893FB3-9FA2-4C1E-AACA-0A66BD9DDD89}" dt="2019-05-19T20:25:18.990" v="2072" actId="20577"/>
          <ac:spMkLst>
            <pc:docMk/>
            <pc:sldMk cId="3328469477" sldId="282"/>
            <ac:spMk id="3" creationId="{6BF1DBD9-4CB3-432D-90ED-C3E1E7B69DBD}"/>
          </ac:spMkLst>
        </pc:spChg>
      </pc:sldChg>
      <pc:sldChg chg="modSp add">
        <pc:chgData name="Anne Jackson" userId="04a818cc-d144-49c1-9e3a-a3e8b6550504" providerId="ADAL" clId="{9A893FB3-9FA2-4C1E-AACA-0A66BD9DDD89}" dt="2019-05-19T20:47:30.464" v="2214" actId="20577"/>
        <pc:sldMkLst>
          <pc:docMk/>
          <pc:sldMk cId="4150637681" sldId="283"/>
        </pc:sldMkLst>
        <pc:spChg chg="mod">
          <ac:chgData name="Anne Jackson" userId="04a818cc-d144-49c1-9e3a-a3e8b6550504" providerId="ADAL" clId="{9A893FB3-9FA2-4C1E-AACA-0A66BD9DDD89}" dt="2019-05-19T19:48:42.919" v="1441" actId="6549"/>
          <ac:spMkLst>
            <pc:docMk/>
            <pc:sldMk cId="4150637681" sldId="283"/>
            <ac:spMk id="2" creationId="{B3220E65-7BB6-45B8-B6C0-40F7A3C0C8DA}"/>
          </ac:spMkLst>
        </pc:spChg>
        <pc:spChg chg="mod">
          <ac:chgData name="Anne Jackson" userId="04a818cc-d144-49c1-9e3a-a3e8b6550504" providerId="ADAL" clId="{9A893FB3-9FA2-4C1E-AACA-0A66BD9DDD89}" dt="2019-05-19T20:47:30.464" v="2214" actId="20577"/>
          <ac:spMkLst>
            <pc:docMk/>
            <pc:sldMk cId="4150637681" sldId="283"/>
            <ac:spMk id="3" creationId="{6BF1DBD9-4CB3-432D-90ED-C3E1E7B69D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26511B-5F06-4136-97DA-E9E83F51C7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C306E8E-E973-448A-9601-E97BBBD2E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642400-2F14-4ED1-BE39-3E7C97A0561F}" type="datetimeFigureOut">
              <a:rPr lang="en-GB" smtClean="0"/>
              <a:t>19/05/2019</a:t>
            </a:fld>
            <a:endParaRPr lang="en-GB"/>
          </a:p>
        </p:txBody>
      </p:sp>
      <p:sp>
        <p:nvSpPr>
          <p:cNvPr id="4" name="Footer Placeholder 3">
            <a:extLst>
              <a:ext uri="{FF2B5EF4-FFF2-40B4-BE49-F238E27FC236}">
                <a16:creationId xmlns:a16="http://schemas.microsoft.com/office/drawing/2014/main" id="{51E56AE5-D9C5-4A6B-B0D0-53B67503DC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60698A-66F2-40B4-87FA-6C69D609F5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9A8F8-97D1-4D4C-AF91-6C184D2F1B48}" type="slidenum">
              <a:rPr lang="en-GB" smtClean="0"/>
              <a:t>‹#›</a:t>
            </a:fld>
            <a:endParaRPr lang="en-GB"/>
          </a:p>
        </p:txBody>
      </p:sp>
    </p:spTree>
    <p:extLst>
      <p:ext uri="{BB962C8B-B14F-4D97-AF65-F5344CB8AC3E}">
        <p14:creationId xmlns:p14="http://schemas.microsoft.com/office/powerpoint/2010/main" val="1254661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9B4F7-9AF9-4688-85B1-3A45625C11E1}" type="datetimeFigureOut">
              <a:rPr lang="en-GB" smtClean="0"/>
              <a:t>19/05/2019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2C555-6DCF-429E-96AB-0BDF1D6C6E4E}" type="slidenum">
              <a:rPr lang="en-GB" smtClean="0"/>
              <a:t>‹#›</a:t>
            </a:fld>
            <a:endParaRPr lang="en-GB"/>
          </a:p>
        </p:txBody>
      </p:sp>
    </p:spTree>
    <p:extLst>
      <p:ext uri="{BB962C8B-B14F-4D97-AF65-F5344CB8AC3E}">
        <p14:creationId xmlns:p14="http://schemas.microsoft.com/office/powerpoint/2010/main" val="234720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520F41C-8FD0-42B2-9542-FC4C7761E6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A214B7D-A304-4F45-98C0-5365E118D86E}"/>
              </a:ext>
            </a:extLst>
          </p:cNvPr>
          <p:cNvSpPr/>
          <p:nvPr userDrawn="1"/>
        </p:nvSpPr>
        <p:spPr>
          <a:xfrm>
            <a:off x="0" y="5589814"/>
            <a:ext cx="12192000" cy="1268186"/>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09DB5630-ACEC-4D01-9C50-A3ABA8ADB1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6906" y="5907370"/>
            <a:ext cx="1589535" cy="655190"/>
          </a:xfrm>
          <a:prstGeom prst="rect">
            <a:avLst/>
          </a:prstGeom>
        </p:spPr>
      </p:pic>
      <p:sp>
        <p:nvSpPr>
          <p:cNvPr id="14" name="Title 1">
            <a:extLst>
              <a:ext uri="{FF2B5EF4-FFF2-40B4-BE49-F238E27FC236}">
                <a16:creationId xmlns:a16="http://schemas.microsoft.com/office/drawing/2014/main" id="{0CE78135-83DC-4D35-BA6B-421BFE743BB7}"/>
              </a:ext>
            </a:extLst>
          </p:cNvPr>
          <p:cNvSpPr>
            <a:spLocks noGrp="1"/>
          </p:cNvSpPr>
          <p:nvPr>
            <p:ph type="title" hasCustomPrompt="1"/>
          </p:nvPr>
        </p:nvSpPr>
        <p:spPr>
          <a:xfrm>
            <a:off x="704850" y="509816"/>
            <a:ext cx="10002479" cy="1216616"/>
          </a:xfrm>
        </p:spPr>
        <p:txBody>
          <a:bodyPr wrap="square" anchor="b">
            <a:normAutofit/>
          </a:bodyPr>
          <a:lstStyle>
            <a:lvl1pPr>
              <a:defRPr sz="4000" b="1">
                <a:solidFill>
                  <a:srgbClr val="FED458"/>
                </a:solidFill>
                <a:latin typeface="+mn-lt"/>
              </a:defRPr>
            </a:lvl1pPr>
          </a:lstStyle>
          <a:p>
            <a:r>
              <a:rPr lang="en-US" dirty="0"/>
              <a:t>Insert Presentation Title</a:t>
            </a:r>
            <a:endParaRPr lang="en-GB" dirty="0"/>
          </a:p>
        </p:txBody>
      </p:sp>
      <p:pic>
        <p:nvPicPr>
          <p:cNvPr id="15" name="Picture 14">
            <a:extLst>
              <a:ext uri="{FF2B5EF4-FFF2-40B4-BE49-F238E27FC236}">
                <a16:creationId xmlns:a16="http://schemas.microsoft.com/office/drawing/2014/main" id="{34E2932A-A1A4-410A-B28A-91278C5985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
        <p:nvSpPr>
          <p:cNvPr id="24" name="Text Placeholder 23">
            <a:extLst>
              <a:ext uri="{FF2B5EF4-FFF2-40B4-BE49-F238E27FC236}">
                <a16:creationId xmlns:a16="http://schemas.microsoft.com/office/drawing/2014/main" id="{26C2D4C3-7067-4502-A2AB-85CE5D2C7686}"/>
              </a:ext>
            </a:extLst>
          </p:cNvPr>
          <p:cNvSpPr>
            <a:spLocks noGrp="1"/>
          </p:cNvSpPr>
          <p:nvPr>
            <p:ph type="body" sz="quarter" idx="11" hasCustomPrompt="1"/>
          </p:nvPr>
        </p:nvSpPr>
        <p:spPr>
          <a:xfrm>
            <a:off x="704850" y="5818641"/>
            <a:ext cx="8958262" cy="810532"/>
          </a:xfrm>
        </p:spPr>
        <p:txBody>
          <a:bodyPr anchor="ctr"/>
          <a:lstStyle>
            <a:lvl1pPr marL="0" indent="0">
              <a:buNone/>
              <a:defRPr b="0" i="0" u="none">
                <a:solidFill>
                  <a:srgbClr val="333333"/>
                </a:solidFill>
              </a:defRPr>
            </a:lvl1pPr>
          </a:lstStyle>
          <a:p>
            <a:pPr lvl="0"/>
            <a:r>
              <a:rPr lang="en-GB" dirty="0"/>
              <a:t>Insert Your Name</a:t>
            </a:r>
          </a:p>
        </p:txBody>
      </p:sp>
      <p:cxnSp>
        <p:nvCxnSpPr>
          <p:cNvPr id="36" name="Straight Connector 35">
            <a:extLst>
              <a:ext uri="{FF2B5EF4-FFF2-40B4-BE49-F238E27FC236}">
                <a16:creationId xmlns:a16="http://schemas.microsoft.com/office/drawing/2014/main" id="{CD4EDE0E-4B3D-4CAE-B1DB-4B9AC6F30BE7}"/>
              </a:ext>
            </a:extLst>
          </p:cNvPr>
          <p:cNvCxnSpPr>
            <a:cxnSpLocks/>
          </p:cNvCxnSpPr>
          <p:nvPr userDrawn="1"/>
        </p:nvCxnSpPr>
        <p:spPr>
          <a:xfrm>
            <a:off x="838200" y="1842854"/>
            <a:ext cx="11353800" cy="0"/>
          </a:xfrm>
          <a:prstGeom prst="line">
            <a:avLst/>
          </a:prstGeom>
          <a:ln w="12700">
            <a:solidFill>
              <a:srgbClr val="FED458"/>
            </a:solidFill>
          </a:ln>
        </p:spPr>
        <p:style>
          <a:lnRef idx="1">
            <a:schemeClr val="accent1"/>
          </a:lnRef>
          <a:fillRef idx="0">
            <a:schemeClr val="accent1"/>
          </a:fillRef>
          <a:effectRef idx="0">
            <a:schemeClr val="accent1"/>
          </a:effectRef>
          <a:fontRef idx="minor">
            <a:schemeClr val="tx1"/>
          </a:fontRef>
        </p:style>
      </p:cxnSp>
      <p:sp>
        <p:nvSpPr>
          <p:cNvPr id="39" name="Text Placeholder 38">
            <a:extLst>
              <a:ext uri="{FF2B5EF4-FFF2-40B4-BE49-F238E27FC236}">
                <a16:creationId xmlns:a16="http://schemas.microsoft.com/office/drawing/2014/main" id="{65BE6384-45F3-46E4-88A3-2CFC01DE024C}"/>
              </a:ext>
            </a:extLst>
          </p:cNvPr>
          <p:cNvSpPr>
            <a:spLocks noGrp="1"/>
          </p:cNvSpPr>
          <p:nvPr>
            <p:ph type="body" sz="quarter" idx="12" hasCustomPrompt="1"/>
          </p:nvPr>
        </p:nvSpPr>
        <p:spPr>
          <a:xfrm>
            <a:off x="774700" y="3307857"/>
            <a:ext cx="7566411" cy="544890"/>
          </a:xfrm>
        </p:spPr>
        <p:txBody>
          <a:bodyPr>
            <a:normAutofit/>
          </a:bodyPr>
          <a:lstStyle>
            <a:lvl1pPr marL="0" indent="0">
              <a:buNone/>
              <a:defRPr sz="1800" b="0" i="1">
                <a:solidFill>
                  <a:srgbClr val="FFFF00"/>
                </a:solidFill>
                <a:highlight>
                  <a:srgbClr val="937DB8"/>
                </a:highlight>
              </a:defRPr>
            </a:lvl1pPr>
          </a:lstStyle>
          <a:p>
            <a:pPr lvl="0"/>
            <a:r>
              <a:rPr lang="en-GB" dirty="0"/>
              <a:t>To change title slide image, click the ‘View’ tab &gt; ‘Slide Master’ &gt; right click on the image &gt; select ‘change image’ &gt; select from image bank located at:</a:t>
            </a:r>
          </a:p>
        </p:txBody>
      </p:sp>
      <p:sp>
        <p:nvSpPr>
          <p:cNvPr id="3" name="Text Placeholder 2">
            <a:extLst>
              <a:ext uri="{FF2B5EF4-FFF2-40B4-BE49-F238E27FC236}">
                <a16:creationId xmlns:a16="http://schemas.microsoft.com/office/drawing/2014/main" id="{6A141E9D-841C-4206-8D73-EDD22DBC2D8E}"/>
              </a:ext>
            </a:extLst>
          </p:cNvPr>
          <p:cNvSpPr>
            <a:spLocks noGrp="1"/>
          </p:cNvSpPr>
          <p:nvPr>
            <p:ph type="body" sz="quarter" idx="13" hasCustomPrompt="1"/>
          </p:nvPr>
        </p:nvSpPr>
        <p:spPr>
          <a:xfrm>
            <a:off x="704850" y="2091070"/>
            <a:ext cx="6364544" cy="827560"/>
          </a:xfrm>
        </p:spPr>
        <p:txBody>
          <a:bodyPr>
            <a:normAutofit/>
          </a:bodyPr>
          <a:lstStyle>
            <a:lvl1pPr marL="0" indent="0">
              <a:buNone/>
              <a:defRPr sz="2400">
                <a:solidFill>
                  <a:srgbClr val="FED458"/>
                </a:solidFill>
              </a:defRPr>
            </a:lvl1pPr>
          </a:lstStyle>
          <a:p>
            <a:pPr lvl="0"/>
            <a:r>
              <a:rPr lang="en-GB" dirty="0"/>
              <a:t>Insert Sub Title Here</a:t>
            </a:r>
          </a:p>
        </p:txBody>
      </p:sp>
      <p:sp>
        <p:nvSpPr>
          <p:cNvPr id="13" name="Text Placeholder 38">
            <a:extLst>
              <a:ext uri="{FF2B5EF4-FFF2-40B4-BE49-F238E27FC236}">
                <a16:creationId xmlns:a16="http://schemas.microsoft.com/office/drawing/2014/main" id="{892A02EB-D70C-4084-BEE8-FCBF0C7F7397}"/>
              </a:ext>
            </a:extLst>
          </p:cNvPr>
          <p:cNvSpPr>
            <a:spLocks noGrp="1"/>
          </p:cNvSpPr>
          <p:nvPr>
            <p:ph type="body" sz="quarter" idx="14" hasCustomPrompt="1"/>
          </p:nvPr>
        </p:nvSpPr>
        <p:spPr>
          <a:xfrm>
            <a:off x="774699" y="4064730"/>
            <a:ext cx="7566411" cy="305487"/>
          </a:xfrm>
        </p:spPr>
        <p:txBody>
          <a:bodyPr>
            <a:normAutofit/>
          </a:bodyPr>
          <a:lstStyle>
            <a:lvl1pPr marL="0" indent="0">
              <a:buNone/>
              <a:defRPr sz="1800" b="1" i="1">
                <a:solidFill>
                  <a:srgbClr val="FFFF00"/>
                </a:solidFill>
                <a:highlight>
                  <a:srgbClr val="937DB8"/>
                </a:highlight>
              </a:defRPr>
            </a:lvl1pPr>
          </a:lstStyle>
          <a:p>
            <a:pPr lvl="0"/>
            <a:r>
              <a:rPr lang="en-GB" dirty="0"/>
              <a:t>G:\Gemserv\Image Bank\</a:t>
            </a:r>
            <a:r>
              <a:rPr lang="en-GB" dirty="0" err="1"/>
              <a:t>Powerpoint</a:t>
            </a:r>
            <a:r>
              <a:rPr lang="en-GB" dirty="0"/>
              <a:t>\Title Images\Yellow </a:t>
            </a:r>
          </a:p>
        </p:txBody>
      </p:sp>
      <p:sp>
        <p:nvSpPr>
          <p:cNvPr id="16" name="Text Placeholder 38">
            <a:extLst>
              <a:ext uri="{FF2B5EF4-FFF2-40B4-BE49-F238E27FC236}">
                <a16:creationId xmlns:a16="http://schemas.microsoft.com/office/drawing/2014/main" id="{94772EE5-62CE-4D9E-B421-B898CBB81E46}"/>
              </a:ext>
            </a:extLst>
          </p:cNvPr>
          <p:cNvSpPr>
            <a:spLocks noGrp="1"/>
          </p:cNvSpPr>
          <p:nvPr>
            <p:ph type="body" sz="quarter" idx="15" hasCustomPrompt="1"/>
          </p:nvPr>
        </p:nvSpPr>
        <p:spPr>
          <a:xfrm>
            <a:off x="774699" y="4582200"/>
            <a:ext cx="7566411" cy="544890"/>
          </a:xfrm>
        </p:spPr>
        <p:txBody>
          <a:bodyPr>
            <a:normAutofit/>
          </a:bodyPr>
          <a:lstStyle>
            <a:lvl1pPr marL="0" indent="0">
              <a:buNone/>
              <a:defRPr sz="1800" b="0" i="1">
                <a:solidFill>
                  <a:srgbClr val="FFFF00"/>
                </a:solidFill>
                <a:highlight>
                  <a:srgbClr val="937DB8"/>
                </a:highlight>
              </a:defRPr>
            </a:lvl1pPr>
          </a:lstStyle>
          <a:p>
            <a:pPr lvl="0"/>
            <a:r>
              <a:rPr lang="en-GB" dirty="0"/>
              <a:t>Once preferred image is selected, click the ‘Close Master View’ button under the ‘Slide Master’ tab.</a:t>
            </a:r>
          </a:p>
        </p:txBody>
      </p:sp>
    </p:spTree>
    <p:extLst>
      <p:ext uri="{BB962C8B-B14F-4D97-AF65-F5344CB8AC3E}">
        <p14:creationId xmlns:p14="http://schemas.microsoft.com/office/powerpoint/2010/main" val="275344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Headin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E146CE5-A321-4065-992D-C04B2C4A4FF6}"/>
              </a:ext>
            </a:extLst>
          </p:cNvPr>
          <p:cNvSpPr>
            <a:spLocks noGrp="1"/>
          </p:cNvSpPr>
          <p:nvPr>
            <p:ph type="title" hasCustomPrompt="1"/>
          </p:nvPr>
        </p:nvSpPr>
        <p:spPr>
          <a:xfrm>
            <a:off x="704850" y="254000"/>
            <a:ext cx="10287000" cy="719329"/>
          </a:xfrm>
        </p:spPr>
        <p:txBody>
          <a:bodyPr anchor="b">
            <a:normAutofit/>
          </a:bodyPr>
          <a:lstStyle>
            <a:lvl1pPr>
              <a:defRPr sz="4000" b="1"/>
            </a:lvl1pPr>
          </a:lstStyle>
          <a:p>
            <a:r>
              <a:rPr lang="en-US" dirty="0"/>
              <a:t>Insert Heading Here</a:t>
            </a:r>
            <a:endParaRPr lang="en-GB" dirty="0"/>
          </a:p>
        </p:txBody>
      </p:sp>
      <p:cxnSp>
        <p:nvCxnSpPr>
          <p:cNvPr id="21" name="Straight Connector 20">
            <a:extLst>
              <a:ext uri="{FF2B5EF4-FFF2-40B4-BE49-F238E27FC236}">
                <a16:creationId xmlns:a16="http://schemas.microsoft.com/office/drawing/2014/main" id="{7C04DD31-408D-4A2F-B640-3E00012B1904}"/>
              </a:ext>
            </a:extLst>
          </p:cNvPr>
          <p:cNvCxnSpPr>
            <a:cxnSpLocks/>
          </p:cNvCxnSpPr>
          <p:nvPr userDrawn="1"/>
        </p:nvCxnSpPr>
        <p:spPr>
          <a:xfrm>
            <a:off x="838200" y="1138464"/>
            <a:ext cx="10153650" cy="0"/>
          </a:xfrm>
          <a:prstGeom prst="line">
            <a:avLst/>
          </a:prstGeom>
          <a:ln>
            <a:solidFill>
              <a:srgbClr val="FED458"/>
            </a:solidFill>
          </a:ln>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9A660B1D-4AA8-4AB5-8EFE-9053ED646EE3}"/>
              </a:ext>
            </a:extLst>
          </p:cNvPr>
          <p:cNvSpPr/>
          <p:nvPr userDrawn="1"/>
        </p:nvSpPr>
        <p:spPr>
          <a:xfrm>
            <a:off x="0" y="6320002"/>
            <a:ext cx="12192000" cy="537998"/>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4">
            <a:extLst>
              <a:ext uri="{FF2B5EF4-FFF2-40B4-BE49-F238E27FC236}">
                <a16:creationId xmlns:a16="http://schemas.microsoft.com/office/drawing/2014/main" id="{6983C685-BBC6-46AB-A289-4A7BDCB094E8}"/>
              </a:ext>
            </a:extLst>
          </p:cNvPr>
          <p:cNvSpPr>
            <a:spLocks noGrp="1"/>
          </p:cNvSpPr>
          <p:nvPr>
            <p:ph type="ftr" sz="quarter" idx="11"/>
          </p:nvPr>
        </p:nvSpPr>
        <p:spPr>
          <a:xfrm>
            <a:off x="742950" y="6404194"/>
            <a:ext cx="4114800" cy="365125"/>
          </a:xfrm>
        </p:spPr>
        <p:txBody>
          <a:bodyPr/>
          <a:lstStyle>
            <a:lvl1pPr>
              <a:defRPr>
                <a:solidFill>
                  <a:srgbClr val="333333"/>
                </a:solidFill>
              </a:defRPr>
            </a:lvl1pPr>
          </a:lstStyle>
          <a:p>
            <a:r>
              <a:rPr lang="en-GB"/>
              <a:t>Gemserv</a:t>
            </a:r>
            <a:endParaRPr lang="en-GB" dirty="0"/>
          </a:p>
        </p:txBody>
      </p:sp>
      <p:sp>
        <p:nvSpPr>
          <p:cNvPr id="11" name="Slide Number Placeholder 5">
            <a:extLst>
              <a:ext uri="{FF2B5EF4-FFF2-40B4-BE49-F238E27FC236}">
                <a16:creationId xmlns:a16="http://schemas.microsoft.com/office/drawing/2014/main" id="{730FB6A7-48C8-4B71-90AC-22B266881716}"/>
              </a:ext>
            </a:extLst>
          </p:cNvPr>
          <p:cNvSpPr>
            <a:spLocks noGrp="1"/>
          </p:cNvSpPr>
          <p:nvPr>
            <p:ph type="sldNum" sz="quarter" idx="12"/>
          </p:nvPr>
        </p:nvSpPr>
        <p:spPr>
          <a:xfrm>
            <a:off x="8705850" y="6404194"/>
            <a:ext cx="2743200" cy="365125"/>
          </a:xfrm>
        </p:spPr>
        <p:txBody>
          <a:bodyPr/>
          <a:lstStyle>
            <a:lvl1pPr>
              <a:defRPr>
                <a:solidFill>
                  <a:srgbClr val="333333"/>
                </a:solidFill>
              </a:defRPr>
            </a:lvl1pPr>
          </a:lstStyle>
          <a:p>
            <a:fld id="{0010C381-1A06-427A-8938-CFE23249EA2B}" type="slidenum">
              <a:rPr lang="en-GB" smtClean="0"/>
              <a:pPr/>
              <a:t>‹#›</a:t>
            </a:fld>
            <a:endParaRPr lang="en-GB" dirty="0"/>
          </a:p>
        </p:txBody>
      </p:sp>
      <p:pic>
        <p:nvPicPr>
          <p:cNvPr id="12" name="Picture 11">
            <a:extLst>
              <a:ext uri="{FF2B5EF4-FFF2-40B4-BE49-F238E27FC236}">
                <a16:creationId xmlns:a16="http://schemas.microsoft.com/office/drawing/2014/main" id="{7B086B90-D93D-4DB7-9451-E4C7E26A1B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300015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FB0B04-9711-41D2-92AC-729FFC72B836}"/>
              </a:ext>
            </a:extLst>
          </p:cNvPr>
          <p:cNvSpPr/>
          <p:nvPr userDrawn="1"/>
        </p:nvSpPr>
        <p:spPr>
          <a:xfrm>
            <a:off x="0" y="6320002"/>
            <a:ext cx="12192000" cy="537998"/>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ooter Placeholder 4">
            <a:extLst>
              <a:ext uri="{FF2B5EF4-FFF2-40B4-BE49-F238E27FC236}">
                <a16:creationId xmlns:a16="http://schemas.microsoft.com/office/drawing/2014/main" id="{2B3358BF-7D01-42C8-87A6-620EF6883BDD}"/>
              </a:ext>
            </a:extLst>
          </p:cNvPr>
          <p:cNvSpPr>
            <a:spLocks noGrp="1"/>
          </p:cNvSpPr>
          <p:nvPr>
            <p:ph type="ftr" sz="quarter" idx="11"/>
          </p:nvPr>
        </p:nvSpPr>
        <p:spPr>
          <a:xfrm>
            <a:off x="742950" y="6404194"/>
            <a:ext cx="4114800" cy="365125"/>
          </a:xfrm>
        </p:spPr>
        <p:txBody>
          <a:bodyPr/>
          <a:lstStyle>
            <a:lvl1pPr>
              <a:defRPr>
                <a:solidFill>
                  <a:srgbClr val="333333"/>
                </a:solidFill>
              </a:defRPr>
            </a:lvl1pPr>
          </a:lstStyle>
          <a:p>
            <a:r>
              <a:rPr lang="en-GB"/>
              <a:t>Gemserv</a:t>
            </a:r>
            <a:endParaRPr lang="en-GB" dirty="0"/>
          </a:p>
        </p:txBody>
      </p:sp>
      <p:sp>
        <p:nvSpPr>
          <p:cNvPr id="13" name="Slide Number Placeholder 5">
            <a:extLst>
              <a:ext uri="{FF2B5EF4-FFF2-40B4-BE49-F238E27FC236}">
                <a16:creationId xmlns:a16="http://schemas.microsoft.com/office/drawing/2014/main" id="{1F1DC056-3CD5-42A1-B120-A317F6F4430C}"/>
              </a:ext>
            </a:extLst>
          </p:cNvPr>
          <p:cNvSpPr>
            <a:spLocks noGrp="1"/>
          </p:cNvSpPr>
          <p:nvPr>
            <p:ph type="sldNum" sz="quarter" idx="12"/>
          </p:nvPr>
        </p:nvSpPr>
        <p:spPr>
          <a:xfrm>
            <a:off x="8705850" y="6404194"/>
            <a:ext cx="2743200" cy="365125"/>
          </a:xfrm>
        </p:spPr>
        <p:txBody>
          <a:bodyPr/>
          <a:lstStyle>
            <a:lvl1pPr>
              <a:defRPr>
                <a:solidFill>
                  <a:srgbClr val="333333"/>
                </a:solidFill>
              </a:defRPr>
            </a:lvl1pPr>
          </a:lstStyle>
          <a:p>
            <a:fld id="{0010C381-1A06-427A-8938-CFE23249EA2B}" type="slidenum">
              <a:rPr lang="en-GB" smtClean="0"/>
              <a:pPr/>
              <a:t>‹#›</a:t>
            </a:fld>
            <a:endParaRPr lang="en-GB" dirty="0"/>
          </a:p>
        </p:txBody>
      </p:sp>
      <p:pic>
        <p:nvPicPr>
          <p:cNvPr id="6" name="Picture 5">
            <a:extLst>
              <a:ext uri="{FF2B5EF4-FFF2-40B4-BE49-F238E27FC236}">
                <a16:creationId xmlns:a16="http://schemas.microsoft.com/office/drawing/2014/main" id="{EDC1CD45-B60D-4C65-91C6-6DA7C8300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334740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amp; Pictur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9D06F39-DCAD-4F56-A536-6D574564B3CA}"/>
              </a:ext>
            </a:extLst>
          </p:cNvPr>
          <p:cNvSpPr>
            <a:spLocks noGrp="1"/>
          </p:cNvSpPr>
          <p:nvPr>
            <p:ph type="title" hasCustomPrompt="1"/>
          </p:nvPr>
        </p:nvSpPr>
        <p:spPr>
          <a:xfrm>
            <a:off x="704850" y="254000"/>
            <a:ext cx="10287000" cy="719329"/>
          </a:xfrm>
        </p:spPr>
        <p:txBody>
          <a:bodyPr anchor="b">
            <a:normAutofit/>
          </a:bodyPr>
          <a:lstStyle>
            <a:lvl1pPr>
              <a:defRPr sz="4000" b="1"/>
            </a:lvl1pPr>
          </a:lstStyle>
          <a:p>
            <a:r>
              <a:rPr lang="en-US" dirty="0"/>
              <a:t>Insert Heading Here</a:t>
            </a:r>
            <a:endParaRPr lang="en-GB" dirty="0"/>
          </a:p>
        </p:txBody>
      </p:sp>
      <p:cxnSp>
        <p:nvCxnSpPr>
          <p:cNvPr id="16" name="Straight Connector 15">
            <a:extLst>
              <a:ext uri="{FF2B5EF4-FFF2-40B4-BE49-F238E27FC236}">
                <a16:creationId xmlns:a16="http://schemas.microsoft.com/office/drawing/2014/main" id="{7AEF612D-3D30-4D06-BEE1-A732BBB95F83}"/>
              </a:ext>
            </a:extLst>
          </p:cNvPr>
          <p:cNvCxnSpPr>
            <a:cxnSpLocks/>
          </p:cNvCxnSpPr>
          <p:nvPr userDrawn="1"/>
        </p:nvCxnSpPr>
        <p:spPr>
          <a:xfrm>
            <a:off x="838200" y="1138464"/>
            <a:ext cx="10153650" cy="0"/>
          </a:xfrm>
          <a:prstGeom prst="line">
            <a:avLst/>
          </a:prstGeom>
          <a:ln>
            <a:solidFill>
              <a:srgbClr val="FED458"/>
            </a:solidFill>
          </a:ln>
        </p:spPr>
        <p:style>
          <a:lnRef idx="3">
            <a:schemeClr val="accent2"/>
          </a:lnRef>
          <a:fillRef idx="0">
            <a:schemeClr val="accent2"/>
          </a:fillRef>
          <a:effectRef idx="2">
            <a:schemeClr val="accent2"/>
          </a:effectRef>
          <a:fontRef idx="minor">
            <a:schemeClr val="tx1"/>
          </a:fontRef>
        </p:style>
      </p:cxnSp>
      <p:sp>
        <p:nvSpPr>
          <p:cNvPr id="17" name="Picture Placeholder 2">
            <a:extLst>
              <a:ext uri="{FF2B5EF4-FFF2-40B4-BE49-F238E27FC236}">
                <a16:creationId xmlns:a16="http://schemas.microsoft.com/office/drawing/2014/main" id="{278D6A99-3EA2-4589-B0EE-4ECF7992474E}"/>
              </a:ext>
            </a:extLst>
          </p:cNvPr>
          <p:cNvSpPr>
            <a:spLocks noGrp="1"/>
          </p:cNvSpPr>
          <p:nvPr>
            <p:ph type="pic" idx="1"/>
          </p:nvPr>
        </p:nvSpPr>
        <p:spPr>
          <a:xfrm>
            <a:off x="838200" y="1303600"/>
            <a:ext cx="1015365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Rectangle 9">
            <a:extLst>
              <a:ext uri="{FF2B5EF4-FFF2-40B4-BE49-F238E27FC236}">
                <a16:creationId xmlns:a16="http://schemas.microsoft.com/office/drawing/2014/main" id="{E3A15165-5552-4B81-9885-B058C58CFBF3}"/>
              </a:ext>
            </a:extLst>
          </p:cNvPr>
          <p:cNvSpPr/>
          <p:nvPr userDrawn="1"/>
        </p:nvSpPr>
        <p:spPr>
          <a:xfrm>
            <a:off x="0" y="6320002"/>
            <a:ext cx="12192000" cy="537998"/>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ooter Placeholder 4">
            <a:extLst>
              <a:ext uri="{FF2B5EF4-FFF2-40B4-BE49-F238E27FC236}">
                <a16:creationId xmlns:a16="http://schemas.microsoft.com/office/drawing/2014/main" id="{18E9AEF6-1CFE-4292-9840-4719D594E9F5}"/>
              </a:ext>
            </a:extLst>
          </p:cNvPr>
          <p:cNvSpPr>
            <a:spLocks noGrp="1"/>
          </p:cNvSpPr>
          <p:nvPr>
            <p:ph type="ftr" sz="quarter" idx="11"/>
          </p:nvPr>
        </p:nvSpPr>
        <p:spPr>
          <a:xfrm>
            <a:off x="742950" y="6404194"/>
            <a:ext cx="4114800" cy="365125"/>
          </a:xfrm>
        </p:spPr>
        <p:txBody>
          <a:bodyPr/>
          <a:lstStyle>
            <a:lvl1pPr>
              <a:defRPr>
                <a:solidFill>
                  <a:schemeClr val="bg1"/>
                </a:solidFill>
              </a:defRPr>
            </a:lvl1pPr>
          </a:lstStyle>
          <a:p>
            <a:r>
              <a:rPr lang="en-GB" dirty="0" err="1"/>
              <a:t>Gemserv</a:t>
            </a:r>
            <a:endParaRPr lang="en-GB" dirty="0"/>
          </a:p>
        </p:txBody>
      </p:sp>
      <p:sp>
        <p:nvSpPr>
          <p:cNvPr id="18" name="Slide Number Placeholder 5">
            <a:extLst>
              <a:ext uri="{FF2B5EF4-FFF2-40B4-BE49-F238E27FC236}">
                <a16:creationId xmlns:a16="http://schemas.microsoft.com/office/drawing/2014/main" id="{A16687C7-41CE-4DFB-A9D2-9C8DA5DB81B8}"/>
              </a:ext>
            </a:extLst>
          </p:cNvPr>
          <p:cNvSpPr>
            <a:spLocks noGrp="1"/>
          </p:cNvSpPr>
          <p:nvPr>
            <p:ph type="sldNum" sz="quarter" idx="12"/>
          </p:nvPr>
        </p:nvSpPr>
        <p:spPr>
          <a:xfrm>
            <a:off x="8705850" y="6404194"/>
            <a:ext cx="2743200" cy="365125"/>
          </a:xfrm>
        </p:spPr>
        <p:txBody>
          <a:bodyPr/>
          <a:lstStyle>
            <a:lvl1pPr>
              <a:defRPr>
                <a:solidFill>
                  <a:schemeClr val="bg1"/>
                </a:solidFill>
              </a:defRPr>
            </a:lvl1pPr>
          </a:lstStyle>
          <a:p>
            <a:fld id="{0010C381-1A06-427A-8938-CFE23249EA2B}" type="slidenum">
              <a:rPr lang="en-GB" smtClean="0"/>
              <a:pPr/>
              <a:t>‹#›</a:t>
            </a:fld>
            <a:endParaRPr lang="en-GB" dirty="0"/>
          </a:p>
        </p:txBody>
      </p:sp>
      <p:pic>
        <p:nvPicPr>
          <p:cNvPr id="11" name="Picture 10">
            <a:extLst>
              <a:ext uri="{FF2B5EF4-FFF2-40B4-BE49-F238E27FC236}">
                <a16:creationId xmlns:a16="http://schemas.microsoft.com/office/drawing/2014/main" id="{D429F059-C91F-4BCA-8906-DA65D6895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104593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Picture Layou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78D6A99-3EA2-4589-B0EE-4ECF7992474E}"/>
              </a:ext>
            </a:extLst>
          </p:cNvPr>
          <p:cNvSpPr>
            <a:spLocks noGrp="1"/>
          </p:cNvSpPr>
          <p:nvPr>
            <p:ph type="pic" idx="1"/>
          </p:nvPr>
        </p:nvSpPr>
        <p:spPr>
          <a:xfrm>
            <a:off x="838200" y="527014"/>
            <a:ext cx="10153650" cy="443861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Title 1">
            <a:extLst>
              <a:ext uri="{FF2B5EF4-FFF2-40B4-BE49-F238E27FC236}">
                <a16:creationId xmlns:a16="http://schemas.microsoft.com/office/drawing/2014/main" id="{3F37B065-A6AC-4E74-AEAD-998E9BE04631}"/>
              </a:ext>
            </a:extLst>
          </p:cNvPr>
          <p:cNvSpPr>
            <a:spLocks noGrp="1"/>
          </p:cNvSpPr>
          <p:nvPr>
            <p:ph type="title" hasCustomPrompt="1"/>
          </p:nvPr>
        </p:nvSpPr>
        <p:spPr>
          <a:xfrm>
            <a:off x="838200" y="5158336"/>
            <a:ext cx="10153650" cy="326502"/>
          </a:xfrm>
        </p:spPr>
        <p:txBody>
          <a:bodyPr>
            <a:normAutofit/>
          </a:bodyPr>
          <a:lstStyle>
            <a:lvl1pPr>
              <a:defRPr sz="2400" b="1"/>
            </a:lvl1pPr>
          </a:lstStyle>
          <a:p>
            <a:r>
              <a:rPr lang="en-US" dirty="0"/>
              <a:t>Insert Image Heading Here</a:t>
            </a:r>
            <a:endParaRPr lang="en-GB" dirty="0"/>
          </a:p>
        </p:txBody>
      </p:sp>
      <p:sp>
        <p:nvSpPr>
          <p:cNvPr id="4" name="Text Placeholder 3">
            <a:extLst>
              <a:ext uri="{FF2B5EF4-FFF2-40B4-BE49-F238E27FC236}">
                <a16:creationId xmlns:a16="http://schemas.microsoft.com/office/drawing/2014/main" id="{5AF19949-FD94-4B62-823B-2694D983DC30}"/>
              </a:ext>
            </a:extLst>
          </p:cNvPr>
          <p:cNvSpPr>
            <a:spLocks noGrp="1"/>
          </p:cNvSpPr>
          <p:nvPr>
            <p:ph type="body" sz="quarter" idx="13" hasCustomPrompt="1"/>
          </p:nvPr>
        </p:nvSpPr>
        <p:spPr>
          <a:xfrm>
            <a:off x="838200" y="5492297"/>
            <a:ext cx="10153649" cy="620713"/>
          </a:xfrm>
        </p:spPr>
        <p:txBody>
          <a:bodyPr>
            <a:normAutofit/>
          </a:bodyPr>
          <a:lstStyle>
            <a:lvl1pPr marL="0" indent="0">
              <a:buNone/>
              <a:defRPr sz="1600"/>
            </a:lvl1pPr>
          </a:lstStyle>
          <a:p>
            <a:pPr lvl="0"/>
            <a:r>
              <a:rPr lang="en-US" dirty="0"/>
              <a:t>Image Description</a:t>
            </a:r>
            <a:endParaRPr lang="en-GB" dirty="0"/>
          </a:p>
        </p:txBody>
      </p:sp>
      <p:sp>
        <p:nvSpPr>
          <p:cNvPr id="14" name="Rectangle 13">
            <a:extLst>
              <a:ext uri="{FF2B5EF4-FFF2-40B4-BE49-F238E27FC236}">
                <a16:creationId xmlns:a16="http://schemas.microsoft.com/office/drawing/2014/main" id="{464F241E-C3EE-4873-88CE-2059463327BE}"/>
              </a:ext>
            </a:extLst>
          </p:cNvPr>
          <p:cNvSpPr/>
          <p:nvPr userDrawn="1"/>
        </p:nvSpPr>
        <p:spPr>
          <a:xfrm>
            <a:off x="0" y="6320002"/>
            <a:ext cx="12192000" cy="537998"/>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ooter Placeholder 4">
            <a:extLst>
              <a:ext uri="{FF2B5EF4-FFF2-40B4-BE49-F238E27FC236}">
                <a16:creationId xmlns:a16="http://schemas.microsoft.com/office/drawing/2014/main" id="{90EC3E21-9014-41E2-95CC-E5A49CC279F1}"/>
              </a:ext>
            </a:extLst>
          </p:cNvPr>
          <p:cNvSpPr>
            <a:spLocks noGrp="1"/>
          </p:cNvSpPr>
          <p:nvPr>
            <p:ph type="ftr" sz="quarter" idx="11"/>
          </p:nvPr>
        </p:nvSpPr>
        <p:spPr>
          <a:xfrm>
            <a:off x="742950" y="6404194"/>
            <a:ext cx="4114800" cy="365125"/>
          </a:xfrm>
        </p:spPr>
        <p:txBody>
          <a:bodyPr/>
          <a:lstStyle>
            <a:lvl1pPr>
              <a:defRPr>
                <a:solidFill>
                  <a:srgbClr val="333333"/>
                </a:solidFill>
              </a:defRPr>
            </a:lvl1pPr>
          </a:lstStyle>
          <a:p>
            <a:r>
              <a:rPr lang="en-GB"/>
              <a:t>Gemserv</a:t>
            </a:r>
            <a:endParaRPr lang="en-GB" dirty="0"/>
          </a:p>
        </p:txBody>
      </p:sp>
      <p:sp>
        <p:nvSpPr>
          <p:cNvPr id="16" name="Slide Number Placeholder 5">
            <a:extLst>
              <a:ext uri="{FF2B5EF4-FFF2-40B4-BE49-F238E27FC236}">
                <a16:creationId xmlns:a16="http://schemas.microsoft.com/office/drawing/2014/main" id="{62E3311A-21B5-4821-8687-B24C54521166}"/>
              </a:ext>
            </a:extLst>
          </p:cNvPr>
          <p:cNvSpPr>
            <a:spLocks noGrp="1"/>
          </p:cNvSpPr>
          <p:nvPr>
            <p:ph type="sldNum" sz="quarter" idx="12"/>
          </p:nvPr>
        </p:nvSpPr>
        <p:spPr>
          <a:xfrm>
            <a:off x="8705850" y="6404194"/>
            <a:ext cx="2743200" cy="365125"/>
          </a:xfrm>
        </p:spPr>
        <p:txBody>
          <a:bodyPr/>
          <a:lstStyle>
            <a:lvl1pPr>
              <a:defRPr>
                <a:solidFill>
                  <a:srgbClr val="333333"/>
                </a:solidFill>
              </a:defRPr>
            </a:lvl1pPr>
          </a:lstStyle>
          <a:p>
            <a:fld id="{0010C381-1A06-427A-8938-CFE23249EA2B}" type="slidenum">
              <a:rPr lang="en-GB" smtClean="0"/>
              <a:pPr/>
              <a:t>‹#›</a:t>
            </a:fld>
            <a:endParaRPr lang="en-GB" dirty="0"/>
          </a:p>
        </p:txBody>
      </p:sp>
      <p:pic>
        <p:nvPicPr>
          <p:cNvPr id="11" name="Picture 10">
            <a:extLst>
              <a:ext uri="{FF2B5EF4-FFF2-40B4-BE49-F238E27FC236}">
                <a16:creationId xmlns:a16="http://schemas.microsoft.com/office/drawing/2014/main" id="{46B2C47D-CACB-4027-AA72-F1047D95A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152769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9E1301-83B1-41BD-9F11-EA231CCF6A85}"/>
              </a:ext>
            </a:extLst>
          </p:cNvPr>
          <p:cNvSpPr/>
          <p:nvPr userDrawn="1"/>
        </p:nvSpPr>
        <p:spPr>
          <a:xfrm>
            <a:off x="0" y="0"/>
            <a:ext cx="12192000" cy="6858000"/>
          </a:xfrm>
          <a:prstGeom prst="rect">
            <a:avLst/>
          </a:prstGeom>
          <a:solidFill>
            <a:srgbClr val="FED4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17963E-BC6D-4A26-BB66-D97310F2F5DB}"/>
              </a:ext>
            </a:extLst>
          </p:cNvPr>
          <p:cNvSpPr/>
          <p:nvPr userDrawn="1"/>
        </p:nvSpPr>
        <p:spPr>
          <a:xfrm>
            <a:off x="0" y="5589814"/>
            <a:ext cx="12192000" cy="126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55CA959-F8D5-43B1-AFA5-A47C1133B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665" y="5873384"/>
            <a:ext cx="1640048" cy="820024"/>
          </a:xfrm>
          <a:prstGeom prst="rect">
            <a:avLst/>
          </a:prstGeom>
        </p:spPr>
      </p:pic>
      <p:pic>
        <p:nvPicPr>
          <p:cNvPr id="12" name="Picture 11">
            <a:extLst>
              <a:ext uri="{FF2B5EF4-FFF2-40B4-BE49-F238E27FC236}">
                <a16:creationId xmlns:a16="http://schemas.microsoft.com/office/drawing/2014/main" id="{CEAC38A2-5692-4251-AFE3-C7901AA14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
        <p:nvSpPr>
          <p:cNvPr id="13" name="Title 1">
            <a:extLst>
              <a:ext uri="{FF2B5EF4-FFF2-40B4-BE49-F238E27FC236}">
                <a16:creationId xmlns:a16="http://schemas.microsoft.com/office/drawing/2014/main" id="{701AC329-D6FF-4FCA-862B-E1101C80E733}"/>
              </a:ext>
            </a:extLst>
          </p:cNvPr>
          <p:cNvSpPr>
            <a:spLocks noGrp="1"/>
          </p:cNvSpPr>
          <p:nvPr>
            <p:ph type="title" hasCustomPrompt="1"/>
          </p:nvPr>
        </p:nvSpPr>
        <p:spPr>
          <a:xfrm>
            <a:off x="838200" y="1452324"/>
            <a:ext cx="8190297" cy="1325563"/>
          </a:xfrm>
        </p:spPr>
        <p:txBody>
          <a:bodyPr lIns="0" anchor="b"/>
          <a:lstStyle>
            <a:lvl1pPr>
              <a:defRPr>
                <a:solidFill>
                  <a:srgbClr val="333333"/>
                </a:solidFill>
              </a:defRPr>
            </a:lvl1pPr>
          </a:lstStyle>
          <a:p>
            <a:r>
              <a:rPr lang="en-US" dirty="0"/>
              <a:t>Thank You For Listening (Edit) </a:t>
            </a:r>
            <a:endParaRPr lang="en-GB" dirty="0"/>
          </a:p>
        </p:txBody>
      </p:sp>
      <p:sp>
        <p:nvSpPr>
          <p:cNvPr id="14" name="Text Placeholder 7">
            <a:extLst>
              <a:ext uri="{FF2B5EF4-FFF2-40B4-BE49-F238E27FC236}">
                <a16:creationId xmlns:a16="http://schemas.microsoft.com/office/drawing/2014/main" id="{05323DD7-F961-435B-A3E8-697393BC71CA}"/>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333333"/>
                </a:solidFill>
              </a:defRPr>
            </a:lvl1pPr>
          </a:lstStyle>
          <a:p>
            <a:pPr lvl="0"/>
            <a:r>
              <a:rPr lang="en-GB" dirty="0"/>
              <a:t>Insert name or subtext</a:t>
            </a:r>
          </a:p>
        </p:txBody>
      </p:sp>
      <p:cxnSp>
        <p:nvCxnSpPr>
          <p:cNvPr id="15" name="Straight Connector 14">
            <a:extLst>
              <a:ext uri="{FF2B5EF4-FFF2-40B4-BE49-F238E27FC236}">
                <a16:creationId xmlns:a16="http://schemas.microsoft.com/office/drawing/2014/main" id="{0CA6E9F9-CE75-4561-A7D2-F3D273716FE5}"/>
              </a:ext>
            </a:extLst>
          </p:cNvPr>
          <p:cNvCxnSpPr>
            <a:cxnSpLocks/>
          </p:cNvCxnSpPr>
          <p:nvPr userDrawn="1"/>
        </p:nvCxnSpPr>
        <p:spPr>
          <a:xfrm>
            <a:off x="844550" y="2979007"/>
            <a:ext cx="1012603"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3" name="Picture 2">
            <a:extLst>
              <a:ext uri="{FF2B5EF4-FFF2-40B4-BE49-F238E27FC236}">
                <a16:creationId xmlns:a16="http://schemas.microsoft.com/office/drawing/2014/main" id="{E775E4F8-284D-4D7A-B309-873EAF5189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49070" y="5766626"/>
            <a:ext cx="5958852" cy="1021082"/>
          </a:xfrm>
          <a:prstGeom prst="rect">
            <a:avLst/>
          </a:prstGeom>
        </p:spPr>
      </p:pic>
    </p:spTree>
    <p:extLst>
      <p:ext uri="{BB962C8B-B14F-4D97-AF65-F5344CB8AC3E}">
        <p14:creationId xmlns:p14="http://schemas.microsoft.com/office/powerpoint/2010/main" val="17551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9E1301-83B1-41BD-9F11-EA231CCF6A85}"/>
              </a:ext>
            </a:extLst>
          </p:cNvPr>
          <p:cNvSpPr/>
          <p:nvPr userDrawn="1"/>
        </p:nvSpPr>
        <p:spPr>
          <a:xfrm>
            <a:off x="0" y="0"/>
            <a:ext cx="12192000" cy="6858000"/>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17963E-BC6D-4A26-BB66-D97310F2F5DB}"/>
              </a:ext>
            </a:extLst>
          </p:cNvPr>
          <p:cNvSpPr/>
          <p:nvPr userDrawn="1"/>
        </p:nvSpPr>
        <p:spPr>
          <a:xfrm>
            <a:off x="0" y="5589814"/>
            <a:ext cx="12192000" cy="126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55CA959-F8D5-43B1-AFA5-A47C1133B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504" y="5864240"/>
            <a:ext cx="1690039" cy="845020"/>
          </a:xfrm>
          <a:prstGeom prst="rect">
            <a:avLst/>
          </a:prstGeom>
        </p:spPr>
      </p:pic>
      <p:sp>
        <p:nvSpPr>
          <p:cNvPr id="14" name="Text Placeholder 7">
            <a:extLst>
              <a:ext uri="{FF2B5EF4-FFF2-40B4-BE49-F238E27FC236}">
                <a16:creationId xmlns:a16="http://schemas.microsoft.com/office/drawing/2014/main" id="{05323DD7-F961-435B-A3E8-697393BC71CA}"/>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FED458"/>
                </a:solidFill>
              </a:defRPr>
            </a:lvl1pPr>
          </a:lstStyle>
          <a:p>
            <a:pPr lvl="0"/>
            <a:r>
              <a:rPr lang="en-GB" dirty="0"/>
              <a:t>Insert name or subtext</a:t>
            </a:r>
          </a:p>
        </p:txBody>
      </p:sp>
      <p:cxnSp>
        <p:nvCxnSpPr>
          <p:cNvPr id="15" name="Straight Connector 14">
            <a:extLst>
              <a:ext uri="{FF2B5EF4-FFF2-40B4-BE49-F238E27FC236}">
                <a16:creationId xmlns:a16="http://schemas.microsoft.com/office/drawing/2014/main" id="{0CA6E9F9-CE75-4561-A7D2-F3D273716FE5}"/>
              </a:ext>
            </a:extLst>
          </p:cNvPr>
          <p:cNvCxnSpPr>
            <a:cxnSpLocks/>
          </p:cNvCxnSpPr>
          <p:nvPr userDrawn="1"/>
        </p:nvCxnSpPr>
        <p:spPr>
          <a:xfrm>
            <a:off x="844550" y="2979007"/>
            <a:ext cx="1012603" cy="0"/>
          </a:xfrm>
          <a:prstGeom prst="line">
            <a:avLst/>
          </a:prstGeom>
          <a:ln>
            <a:solidFill>
              <a:srgbClr val="FED458"/>
            </a:solidFill>
          </a:ln>
        </p:spPr>
        <p:style>
          <a:lnRef idx="3">
            <a:schemeClr val="accent2"/>
          </a:lnRef>
          <a:fillRef idx="0">
            <a:schemeClr val="accent2"/>
          </a:fillRef>
          <a:effectRef idx="2">
            <a:schemeClr val="accent2"/>
          </a:effectRef>
          <a:fontRef idx="minor">
            <a:schemeClr val="tx1"/>
          </a:fontRef>
        </p:style>
      </p:cxnSp>
      <p:sp>
        <p:nvSpPr>
          <p:cNvPr id="22" name="Title 1">
            <a:extLst>
              <a:ext uri="{FF2B5EF4-FFF2-40B4-BE49-F238E27FC236}">
                <a16:creationId xmlns:a16="http://schemas.microsoft.com/office/drawing/2014/main" id="{5B1B0068-575C-4166-BE30-5119F21F1038}"/>
              </a:ext>
            </a:extLst>
          </p:cNvPr>
          <p:cNvSpPr>
            <a:spLocks noGrp="1"/>
          </p:cNvSpPr>
          <p:nvPr>
            <p:ph type="title" hasCustomPrompt="1"/>
          </p:nvPr>
        </p:nvSpPr>
        <p:spPr>
          <a:xfrm>
            <a:off x="838200" y="1452324"/>
            <a:ext cx="8190297" cy="1325563"/>
          </a:xfrm>
        </p:spPr>
        <p:txBody>
          <a:bodyPr lIns="0" anchor="b"/>
          <a:lstStyle>
            <a:lvl1pPr>
              <a:defRPr>
                <a:solidFill>
                  <a:srgbClr val="FED458"/>
                </a:solidFill>
              </a:defRPr>
            </a:lvl1pPr>
          </a:lstStyle>
          <a:p>
            <a:r>
              <a:rPr lang="en-US" dirty="0"/>
              <a:t>Thank You For Listening (Edit) </a:t>
            </a:r>
            <a:endParaRPr lang="en-GB" dirty="0"/>
          </a:p>
        </p:txBody>
      </p:sp>
      <p:pic>
        <p:nvPicPr>
          <p:cNvPr id="10" name="Picture 9">
            <a:extLst>
              <a:ext uri="{FF2B5EF4-FFF2-40B4-BE49-F238E27FC236}">
                <a16:creationId xmlns:a16="http://schemas.microsoft.com/office/drawing/2014/main" id="{7A4B9CB5-21E4-47F7-ADED-69B1234FE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pic>
        <p:nvPicPr>
          <p:cNvPr id="3" name="Picture 2">
            <a:extLst>
              <a:ext uri="{FF2B5EF4-FFF2-40B4-BE49-F238E27FC236}">
                <a16:creationId xmlns:a16="http://schemas.microsoft.com/office/drawing/2014/main" id="{90A643C1-49BD-4A38-81FA-AE6515A828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49070" y="5780028"/>
            <a:ext cx="5958852" cy="1021082"/>
          </a:xfrm>
          <a:prstGeom prst="rect">
            <a:avLst/>
          </a:prstGeom>
        </p:spPr>
      </p:pic>
    </p:spTree>
    <p:extLst>
      <p:ext uri="{BB962C8B-B14F-4D97-AF65-F5344CB8AC3E}">
        <p14:creationId xmlns:p14="http://schemas.microsoft.com/office/powerpoint/2010/main" val="365081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3E771E-AA30-45A4-B8D4-54A32FDB83A1}"/>
              </a:ext>
            </a:extLst>
          </p:cNvPr>
          <p:cNvSpPr/>
          <p:nvPr userDrawn="1"/>
        </p:nvSpPr>
        <p:spPr>
          <a:xfrm>
            <a:off x="0" y="6320002"/>
            <a:ext cx="12192000" cy="537998"/>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B01A3B7-649A-46B1-BA92-64E48CFE4F1B}"/>
              </a:ext>
            </a:extLst>
          </p:cNvPr>
          <p:cNvSpPr>
            <a:spLocks noGrp="1"/>
          </p:cNvSpPr>
          <p:nvPr>
            <p:ph type="title" hasCustomPrompt="1"/>
          </p:nvPr>
        </p:nvSpPr>
        <p:spPr>
          <a:xfrm>
            <a:off x="704850" y="254000"/>
            <a:ext cx="10287000" cy="719329"/>
          </a:xfrm>
        </p:spPr>
        <p:txBody>
          <a:bodyPr anchor="b">
            <a:normAutofit/>
          </a:bodyPr>
          <a:lstStyle>
            <a:lvl1pPr>
              <a:defRPr sz="4000" b="1"/>
            </a:lvl1pPr>
          </a:lstStyle>
          <a:p>
            <a:r>
              <a:rPr lang="en-US" dirty="0"/>
              <a:t>Insert Heading Here</a:t>
            </a:r>
            <a:endParaRPr lang="en-GB" dirty="0"/>
          </a:p>
        </p:txBody>
      </p:sp>
      <p:sp>
        <p:nvSpPr>
          <p:cNvPr id="3" name="Content Placeholder 2">
            <a:extLst>
              <a:ext uri="{FF2B5EF4-FFF2-40B4-BE49-F238E27FC236}">
                <a16:creationId xmlns:a16="http://schemas.microsoft.com/office/drawing/2014/main" id="{75DEACCD-2602-4A1D-B163-28B7423AD701}"/>
              </a:ext>
            </a:extLst>
          </p:cNvPr>
          <p:cNvSpPr>
            <a:spLocks noGrp="1"/>
          </p:cNvSpPr>
          <p:nvPr>
            <p:ph idx="1" hasCustomPrompt="1"/>
          </p:nvPr>
        </p:nvSpPr>
        <p:spPr>
          <a:xfrm>
            <a:off x="726622" y="1303546"/>
            <a:ext cx="10515600" cy="4851375"/>
          </a:xfrm>
        </p:spPr>
        <p:txBody>
          <a:bodyPr/>
          <a:lstStyle>
            <a:lvl1pPr>
              <a:defRPr sz="2400"/>
            </a:lvl1pPr>
            <a:lvl2pPr marL="685800" indent="-228600">
              <a:buClr>
                <a:srgbClr val="F8ED62"/>
              </a:buClr>
              <a:buFont typeface="Wingdings" panose="05000000000000000000" pitchFamily="2" charset="2"/>
              <a:buChar char="§"/>
              <a:defRPr sz="2200"/>
            </a:lvl2pPr>
            <a:lvl3pPr>
              <a:defRPr sz="2000"/>
            </a:lvl3pPr>
            <a:lvl4pPr marL="1600200" indent="-228600">
              <a:buClr>
                <a:srgbClr val="F8ED62"/>
              </a:buClr>
              <a:buFont typeface="Wingdings" panose="05000000000000000000" pitchFamily="2" charset="2"/>
              <a:buChar char="§"/>
              <a:defRPr sz="1800">
                <a:solidFill>
                  <a:srgbClr val="454545"/>
                </a:solidFill>
              </a:defRPr>
            </a:lvl4pPr>
            <a:lvl5pPr>
              <a:defRPr sz="1600"/>
            </a:lvl5pPr>
          </a:lstStyle>
          <a:p>
            <a:pPr lvl="0"/>
            <a:r>
              <a:rPr lang="en-US" dirty="0"/>
              <a:t>Main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4DEC5C1-9C49-46C6-8A80-586BA3C13EA7}"/>
              </a:ext>
            </a:extLst>
          </p:cNvPr>
          <p:cNvSpPr>
            <a:spLocks noGrp="1"/>
          </p:cNvSpPr>
          <p:nvPr>
            <p:ph type="ftr" sz="quarter" idx="11"/>
          </p:nvPr>
        </p:nvSpPr>
        <p:spPr>
          <a:xfrm>
            <a:off x="742950" y="6404194"/>
            <a:ext cx="4114800" cy="365125"/>
          </a:xfrm>
        </p:spPr>
        <p:txBody>
          <a:bodyPr/>
          <a:lstStyle>
            <a:lvl1pPr>
              <a:defRPr>
                <a:solidFill>
                  <a:srgbClr val="333333"/>
                </a:solidFill>
              </a:defRPr>
            </a:lvl1pPr>
          </a:lstStyle>
          <a:p>
            <a:r>
              <a:rPr lang="en-GB"/>
              <a:t>Gemserv</a:t>
            </a:r>
            <a:endParaRPr lang="en-GB" dirty="0"/>
          </a:p>
        </p:txBody>
      </p:sp>
      <p:sp>
        <p:nvSpPr>
          <p:cNvPr id="6" name="Slide Number Placeholder 5">
            <a:extLst>
              <a:ext uri="{FF2B5EF4-FFF2-40B4-BE49-F238E27FC236}">
                <a16:creationId xmlns:a16="http://schemas.microsoft.com/office/drawing/2014/main" id="{66832218-7D44-4F67-A952-266BFA23EDB2}"/>
              </a:ext>
            </a:extLst>
          </p:cNvPr>
          <p:cNvSpPr>
            <a:spLocks noGrp="1"/>
          </p:cNvSpPr>
          <p:nvPr>
            <p:ph type="sldNum" sz="quarter" idx="12"/>
          </p:nvPr>
        </p:nvSpPr>
        <p:spPr>
          <a:xfrm>
            <a:off x="8705850" y="6404194"/>
            <a:ext cx="2743200" cy="365125"/>
          </a:xfrm>
        </p:spPr>
        <p:txBody>
          <a:bodyPr/>
          <a:lstStyle>
            <a:lvl1pPr>
              <a:defRPr>
                <a:solidFill>
                  <a:srgbClr val="333333"/>
                </a:solidFill>
              </a:defRPr>
            </a:lvl1pPr>
          </a:lstStyle>
          <a:p>
            <a:fld id="{0010C381-1A06-427A-8938-CFE23249EA2B}" type="slidenum">
              <a:rPr lang="en-GB" smtClean="0"/>
              <a:pPr/>
              <a:t>‹#›</a:t>
            </a:fld>
            <a:endParaRPr lang="en-GB" dirty="0"/>
          </a:p>
        </p:txBody>
      </p:sp>
      <p:cxnSp>
        <p:nvCxnSpPr>
          <p:cNvPr id="11" name="Straight Connector 10">
            <a:extLst>
              <a:ext uri="{FF2B5EF4-FFF2-40B4-BE49-F238E27FC236}">
                <a16:creationId xmlns:a16="http://schemas.microsoft.com/office/drawing/2014/main" id="{D93F4DFD-69B1-42F2-BE7A-B0C7D7529A79}"/>
              </a:ext>
            </a:extLst>
          </p:cNvPr>
          <p:cNvCxnSpPr>
            <a:cxnSpLocks/>
          </p:cNvCxnSpPr>
          <p:nvPr userDrawn="1"/>
        </p:nvCxnSpPr>
        <p:spPr>
          <a:xfrm>
            <a:off x="838200" y="1138464"/>
            <a:ext cx="10153650" cy="0"/>
          </a:xfrm>
          <a:prstGeom prst="line">
            <a:avLst/>
          </a:prstGeom>
          <a:ln w="12700">
            <a:solidFill>
              <a:srgbClr val="FED45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637BBA-B8D2-44BF-832A-3F070ACD8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220444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Section 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E35F16-661D-4DBD-A34B-409E306F8050}"/>
              </a:ext>
            </a:extLst>
          </p:cNvPr>
          <p:cNvSpPr>
            <a:spLocks noGrp="1"/>
          </p:cNvSpPr>
          <p:nvPr>
            <p:ph type="title" hasCustomPrompt="1"/>
          </p:nvPr>
        </p:nvSpPr>
        <p:spPr>
          <a:xfrm>
            <a:off x="838200" y="1452324"/>
            <a:ext cx="8190297" cy="1325563"/>
          </a:xfrm>
        </p:spPr>
        <p:txBody>
          <a:bodyPr lIns="0" anchor="b"/>
          <a:lstStyle>
            <a:lvl1pPr>
              <a:defRPr>
                <a:solidFill>
                  <a:srgbClr val="F7AA5E"/>
                </a:solidFill>
              </a:defRPr>
            </a:lvl1pPr>
          </a:lstStyle>
          <a:p>
            <a:r>
              <a:rPr lang="en-US" dirty="0"/>
              <a:t>Sub Section Title Heading</a:t>
            </a:r>
            <a:endParaRPr lang="en-GB" dirty="0"/>
          </a:p>
        </p:txBody>
      </p:sp>
      <p:sp>
        <p:nvSpPr>
          <p:cNvPr id="18" name="Text Placeholder 7">
            <a:extLst>
              <a:ext uri="{FF2B5EF4-FFF2-40B4-BE49-F238E27FC236}">
                <a16:creationId xmlns:a16="http://schemas.microsoft.com/office/drawing/2014/main" id="{37560BD2-47F2-4683-B019-F37368046DC3}"/>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F7AA5E"/>
                </a:solidFill>
              </a:defRPr>
            </a:lvl1pPr>
          </a:lstStyle>
          <a:p>
            <a:pPr lvl="0"/>
            <a:r>
              <a:rPr lang="en-GB" dirty="0"/>
              <a:t>Description or sub heading</a:t>
            </a:r>
          </a:p>
        </p:txBody>
      </p:sp>
      <p:cxnSp>
        <p:nvCxnSpPr>
          <p:cNvPr id="19" name="Straight Connector 18">
            <a:extLst>
              <a:ext uri="{FF2B5EF4-FFF2-40B4-BE49-F238E27FC236}">
                <a16:creationId xmlns:a16="http://schemas.microsoft.com/office/drawing/2014/main" id="{713CA732-969E-414E-A76E-91C2F3DC4962}"/>
              </a:ext>
            </a:extLst>
          </p:cNvPr>
          <p:cNvCxnSpPr>
            <a:cxnSpLocks/>
          </p:cNvCxnSpPr>
          <p:nvPr userDrawn="1"/>
        </p:nvCxnSpPr>
        <p:spPr>
          <a:xfrm>
            <a:off x="844550" y="2979007"/>
            <a:ext cx="1012603" cy="0"/>
          </a:xfrm>
          <a:prstGeom prst="line">
            <a:avLst/>
          </a:prstGeom>
          <a:ln>
            <a:solidFill>
              <a:srgbClr val="FED458"/>
            </a:solidFill>
          </a:ln>
        </p:spPr>
        <p:style>
          <a:lnRef idx="3">
            <a:schemeClr val="accent2"/>
          </a:lnRef>
          <a:fillRef idx="0">
            <a:schemeClr val="accent2"/>
          </a:fillRef>
          <a:effectRef idx="2">
            <a:schemeClr val="accent2"/>
          </a:effectRef>
          <a:fontRef idx="minor">
            <a:schemeClr val="tx1"/>
          </a:fontRef>
        </p:style>
      </p:cxnSp>
      <p:pic>
        <p:nvPicPr>
          <p:cNvPr id="6" name="Picture 5">
            <a:extLst>
              <a:ext uri="{FF2B5EF4-FFF2-40B4-BE49-F238E27FC236}">
                <a16:creationId xmlns:a16="http://schemas.microsoft.com/office/drawing/2014/main" id="{1755F100-278D-4095-87FA-0CDB8AA37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42940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Section Title Slid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2A5D-8544-4D9E-B6B9-E7517AD7B6E7}"/>
              </a:ext>
            </a:extLst>
          </p:cNvPr>
          <p:cNvSpPr>
            <a:spLocks noGrp="1"/>
          </p:cNvSpPr>
          <p:nvPr>
            <p:ph type="title" hasCustomPrompt="1"/>
          </p:nvPr>
        </p:nvSpPr>
        <p:spPr>
          <a:xfrm>
            <a:off x="5722375" y="1969755"/>
            <a:ext cx="5631426" cy="1325563"/>
          </a:xfrm>
        </p:spPr>
        <p:txBody>
          <a:bodyPr lIns="0" anchor="b"/>
          <a:lstStyle>
            <a:lvl1pPr>
              <a:defRPr/>
            </a:lvl1pPr>
          </a:lstStyle>
          <a:p>
            <a:r>
              <a:rPr lang="en-US" dirty="0"/>
              <a:t>Sub Section Title Heading</a:t>
            </a:r>
            <a:endParaRPr lang="en-GB" dirty="0"/>
          </a:p>
        </p:txBody>
      </p:sp>
      <p:sp>
        <p:nvSpPr>
          <p:cNvPr id="8" name="Text Placeholder 7">
            <a:extLst>
              <a:ext uri="{FF2B5EF4-FFF2-40B4-BE49-F238E27FC236}">
                <a16:creationId xmlns:a16="http://schemas.microsoft.com/office/drawing/2014/main" id="{77F34DB0-BD63-45D9-9155-4CB1D0D224B4}"/>
              </a:ext>
            </a:extLst>
          </p:cNvPr>
          <p:cNvSpPr>
            <a:spLocks noGrp="1"/>
          </p:cNvSpPr>
          <p:nvPr>
            <p:ph type="body" sz="quarter" idx="12" hasCustomPrompt="1"/>
          </p:nvPr>
        </p:nvSpPr>
        <p:spPr>
          <a:xfrm>
            <a:off x="5722374" y="3704097"/>
            <a:ext cx="5631426" cy="1611313"/>
          </a:xfrm>
        </p:spPr>
        <p:txBody>
          <a:bodyPr lIns="0"/>
          <a:lstStyle>
            <a:lvl1pPr marL="0" indent="0">
              <a:buNone/>
              <a:defRPr>
                <a:solidFill>
                  <a:srgbClr val="FED458"/>
                </a:solidFill>
              </a:defRPr>
            </a:lvl1pPr>
          </a:lstStyle>
          <a:p>
            <a:pPr lvl="0"/>
            <a:r>
              <a:rPr lang="en-GB" dirty="0"/>
              <a:t>Description or sub heading</a:t>
            </a:r>
          </a:p>
        </p:txBody>
      </p:sp>
      <p:pic>
        <p:nvPicPr>
          <p:cNvPr id="19" name="Picture 18">
            <a:extLst>
              <a:ext uri="{FF2B5EF4-FFF2-40B4-BE49-F238E27FC236}">
                <a16:creationId xmlns:a16="http://schemas.microsoft.com/office/drawing/2014/main" id="{B6D34EA1-73A4-4B91-BF40-88186512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 y="3147"/>
            <a:ext cx="5303484" cy="6851706"/>
          </a:xfrm>
          <a:prstGeom prst="rect">
            <a:avLst/>
          </a:prstGeom>
        </p:spPr>
      </p:pic>
      <p:cxnSp>
        <p:nvCxnSpPr>
          <p:cNvPr id="22" name="Straight Connector 21">
            <a:extLst>
              <a:ext uri="{FF2B5EF4-FFF2-40B4-BE49-F238E27FC236}">
                <a16:creationId xmlns:a16="http://schemas.microsoft.com/office/drawing/2014/main" id="{CA531B93-765C-4DBA-B20C-10A756577FD5}"/>
              </a:ext>
            </a:extLst>
          </p:cNvPr>
          <p:cNvCxnSpPr>
            <a:cxnSpLocks/>
          </p:cNvCxnSpPr>
          <p:nvPr userDrawn="1"/>
        </p:nvCxnSpPr>
        <p:spPr>
          <a:xfrm>
            <a:off x="5722374" y="3499707"/>
            <a:ext cx="1012603" cy="0"/>
          </a:xfrm>
          <a:prstGeom prst="line">
            <a:avLst/>
          </a:prstGeom>
          <a:ln>
            <a:solidFill>
              <a:srgbClr val="FED458"/>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99D68E1A-7494-408A-849B-91803A3156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252674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Section Title Slid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0"/>
            <a:ext cx="12192000" cy="6858000"/>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sp>
        <p:nvSpPr>
          <p:cNvPr id="13" name="Title 1">
            <a:extLst>
              <a:ext uri="{FF2B5EF4-FFF2-40B4-BE49-F238E27FC236}">
                <a16:creationId xmlns:a16="http://schemas.microsoft.com/office/drawing/2014/main" id="{D00F15F6-2BA6-4DB1-9354-B9F0FE8DF26F}"/>
              </a:ext>
            </a:extLst>
          </p:cNvPr>
          <p:cNvSpPr>
            <a:spLocks noGrp="1"/>
          </p:cNvSpPr>
          <p:nvPr>
            <p:ph type="title" hasCustomPrompt="1"/>
          </p:nvPr>
        </p:nvSpPr>
        <p:spPr>
          <a:xfrm>
            <a:off x="838200" y="1452324"/>
            <a:ext cx="8190297" cy="1325563"/>
          </a:xfrm>
        </p:spPr>
        <p:txBody>
          <a:bodyPr lIns="0" anchor="b"/>
          <a:lstStyle>
            <a:lvl1pPr>
              <a:defRPr>
                <a:solidFill>
                  <a:srgbClr val="333333"/>
                </a:solidFill>
              </a:defRPr>
            </a:lvl1pPr>
          </a:lstStyle>
          <a:p>
            <a:r>
              <a:rPr lang="en-US" dirty="0"/>
              <a:t>Sub Section Title Heading</a:t>
            </a:r>
            <a:endParaRPr lang="en-GB" dirty="0"/>
          </a:p>
        </p:txBody>
      </p:sp>
      <p:sp>
        <p:nvSpPr>
          <p:cNvPr id="14" name="Text Placeholder 7">
            <a:extLst>
              <a:ext uri="{FF2B5EF4-FFF2-40B4-BE49-F238E27FC236}">
                <a16:creationId xmlns:a16="http://schemas.microsoft.com/office/drawing/2014/main" id="{85579513-3739-4BCC-8285-EE0970C539A3}"/>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333333"/>
                </a:solidFill>
              </a:defRPr>
            </a:lvl1pPr>
          </a:lstStyle>
          <a:p>
            <a:pPr lvl="0"/>
            <a:r>
              <a:rPr lang="en-GB" dirty="0"/>
              <a:t>Description or sub heading</a:t>
            </a:r>
          </a:p>
        </p:txBody>
      </p:sp>
      <p:cxnSp>
        <p:nvCxnSpPr>
          <p:cNvPr id="15" name="Straight Connector 14">
            <a:extLst>
              <a:ext uri="{FF2B5EF4-FFF2-40B4-BE49-F238E27FC236}">
                <a16:creationId xmlns:a16="http://schemas.microsoft.com/office/drawing/2014/main" id="{7A863401-2DD7-4C9A-9F64-15F7A3C3DCBF}"/>
              </a:ext>
            </a:extLst>
          </p:cNvPr>
          <p:cNvCxnSpPr>
            <a:cxnSpLocks/>
          </p:cNvCxnSpPr>
          <p:nvPr userDrawn="1"/>
        </p:nvCxnSpPr>
        <p:spPr>
          <a:xfrm>
            <a:off x="844550" y="2979007"/>
            <a:ext cx="1012603"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7659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Section Title Slide Blue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0"/>
            <a:ext cx="12192000" cy="6858000"/>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8671" y="254000"/>
            <a:ext cx="719329" cy="719329"/>
          </a:xfrm>
          <a:prstGeom prst="rect">
            <a:avLst/>
          </a:prstGeom>
        </p:spPr>
      </p:pic>
      <p:pic>
        <p:nvPicPr>
          <p:cNvPr id="14" name="Picture 13">
            <a:extLst>
              <a:ext uri="{FF2B5EF4-FFF2-40B4-BE49-F238E27FC236}">
                <a16:creationId xmlns:a16="http://schemas.microsoft.com/office/drawing/2014/main" id="{04241C6E-425E-4682-A7A1-36153A5FB3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306230" cy="6857999"/>
          </a:xfrm>
          <a:prstGeom prst="rect">
            <a:avLst/>
          </a:prstGeom>
        </p:spPr>
      </p:pic>
      <p:sp>
        <p:nvSpPr>
          <p:cNvPr id="17" name="Title 1">
            <a:extLst>
              <a:ext uri="{FF2B5EF4-FFF2-40B4-BE49-F238E27FC236}">
                <a16:creationId xmlns:a16="http://schemas.microsoft.com/office/drawing/2014/main" id="{5CCFDA71-AD70-4052-A383-3336E561388B}"/>
              </a:ext>
            </a:extLst>
          </p:cNvPr>
          <p:cNvSpPr>
            <a:spLocks noGrp="1"/>
          </p:cNvSpPr>
          <p:nvPr>
            <p:ph type="title" hasCustomPrompt="1"/>
          </p:nvPr>
        </p:nvSpPr>
        <p:spPr>
          <a:xfrm>
            <a:off x="5722375" y="1969755"/>
            <a:ext cx="5631426" cy="1325563"/>
          </a:xfrm>
        </p:spPr>
        <p:txBody>
          <a:bodyPr lIns="0" anchor="b"/>
          <a:lstStyle>
            <a:lvl1pPr>
              <a:defRPr>
                <a:solidFill>
                  <a:srgbClr val="333333"/>
                </a:solidFill>
              </a:defRPr>
            </a:lvl1pPr>
          </a:lstStyle>
          <a:p>
            <a:r>
              <a:rPr lang="en-US" dirty="0"/>
              <a:t>Sub Section Title Heading</a:t>
            </a:r>
            <a:endParaRPr lang="en-GB" dirty="0"/>
          </a:p>
        </p:txBody>
      </p:sp>
      <p:sp>
        <p:nvSpPr>
          <p:cNvPr id="18" name="Text Placeholder 7">
            <a:extLst>
              <a:ext uri="{FF2B5EF4-FFF2-40B4-BE49-F238E27FC236}">
                <a16:creationId xmlns:a16="http://schemas.microsoft.com/office/drawing/2014/main" id="{CDD56A46-3203-4D54-8140-8C918AFB3E33}"/>
              </a:ext>
            </a:extLst>
          </p:cNvPr>
          <p:cNvSpPr>
            <a:spLocks noGrp="1"/>
          </p:cNvSpPr>
          <p:nvPr>
            <p:ph type="body" sz="quarter" idx="12" hasCustomPrompt="1"/>
          </p:nvPr>
        </p:nvSpPr>
        <p:spPr>
          <a:xfrm>
            <a:off x="5722374" y="3704097"/>
            <a:ext cx="5631426" cy="1611313"/>
          </a:xfrm>
        </p:spPr>
        <p:txBody>
          <a:bodyPr lIns="0"/>
          <a:lstStyle>
            <a:lvl1pPr marL="0" indent="0">
              <a:buNone/>
              <a:defRPr>
                <a:solidFill>
                  <a:srgbClr val="333333"/>
                </a:solidFill>
              </a:defRPr>
            </a:lvl1pPr>
          </a:lstStyle>
          <a:p>
            <a:pPr lvl="0"/>
            <a:r>
              <a:rPr lang="en-GB" dirty="0"/>
              <a:t>Description or sub heading</a:t>
            </a:r>
          </a:p>
        </p:txBody>
      </p:sp>
      <p:cxnSp>
        <p:nvCxnSpPr>
          <p:cNvPr id="19" name="Straight Connector 18">
            <a:extLst>
              <a:ext uri="{FF2B5EF4-FFF2-40B4-BE49-F238E27FC236}">
                <a16:creationId xmlns:a16="http://schemas.microsoft.com/office/drawing/2014/main" id="{A89CDF8A-3E4D-48AB-88CD-F9B3DCB8B2C0}"/>
              </a:ext>
            </a:extLst>
          </p:cNvPr>
          <p:cNvCxnSpPr>
            <a:cxnSpLocks/>
          </p:cNvCxnSpPr>
          <p:nvPr userDrawn="1"/>
        </p:nvCxnSpPr>
        <p:spPr>
          <a:xfrm>
            <a:off x="5722374" y="3499707"/>
            <a:ext cx="101260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8018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Section Title Slide Blue Al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0"/>
            <a:ext cx="12192000" cy="6858000"/>
          </a:xfrm>
          <a:prstGeom prst="rect">
            <a:avLst/>
          </a:prstGeom>
          <a:solidFill>
            <a:srgbClr val="F7A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532A5D-8544-4D9E-B6B9-E7517AD7B6E7}"/>
              </a:ext>
            </a:extLst>
          </p:cNvPr>
          <p:cNvSpPr>
            <a:spLocks noGrp="1"/>
          </p:cNvSpPr>
          <p:nvPr>
            <p:ph type="title" hasCustomPrompt="1"/>
          </p:nvPr>
        </p:nvSpPr>
        <p:spPr>
          <a:xfrm>
            <a:off x="838200" y="1452324"/>
            <a:ext cx="8190297" cy="1325563"/>
          </a:xfrm>
        </p:spPr>
        <p:txBody>
          <a:bodyPr lIns="0" anchor="b"/>
          <a:lstStyle>
            <a:lvl1pPr>
              <a:defRPr>
                <a:solidFill>
                  <a:srgbClr val="F8ED62"/>
                </a:solidFill>
              </a:defRPr>
            </a:lvl1pPr>
          </a:lstStyle>
          <a:p>
            <a:r>
              <a:rPr lang="en-US" dirty="0"/>
              <a:t>Sub Section Title Heading</a:t>
            </a:r>
            <a:endParaRPr lang="en-GB" dirty="0"/>
          </a:p>
        </p:txBody>
      </p:sp>
      <p:sp>
        <p:nvSpPr>
          <p:cNvPr id="8" name="Text Placeholder 7">
            <a:extLst>
              <a:ext uri="{FF2B5EF4-FFF2-40B4-BE49-F238E27FC236}">
                <a16:creationId xmlns:a16="http://schemas.microsoft.com/office/drawing/2014/main" id="{77F34DB0-BD63-45D9-9155-4CB1D0D224B4}"/>
              </a:ext>
            </a:extLst>
          </p:cNvPr>
          <p:cNvSpPr>
            <a:spLocks noGrp="1"/>
          </p:cNvSpPr>
          <p:nvPr>
            <p:ph type="body" sz="quarter" idx="12" hasCustomPrompt="1"/>
          </p:nvPr>
        </p:nvSpPr>
        <p:spPr>
          <a:xfrm>
            <a:off x="838200" y="3177937"/>
            <a:ext cx="8190296" cy="1611313"/>
          </a:xfrm>
        </p:spPr>
        <p:txBody>
          <a:bodyPr lIns="0"/>
          <a:lstStyle>
            <a:lvl1pPr marL="0" indent="0">
              <a:buNone/>
              <a:defRPr>
                <a:solidFill>
                  <a:srgbClr val="F8ED62"/>
                </a:solidFill>
              </a:defRPr>
            </a:lvl1pPr>
          </a:lstStyle>
          <a:p>
            <a:pPr lvl="0"/>
            <a:r>
              <a:rPr lang="en-GB" dirty="0"/>
              <a:t>Description or sub heading</a:t>
            </a:r>
          </a:p>
        </p:txBody>
      </p:sp>
      <p:pic>
        <p:nvPicPr>
          <p:cNvPr id="9" name="Picture 8">
            <a:extLst>
              <a:ext uri="{FF2B5EF4-FFF2-40B4-BE49-F238E27FC236}">
                <a16:creationId xmlns:a16="http://schemas.microsoft.com/office/drawing/2014/main" id="{1D1D6C8F-2AF2-4B87-AFC5-53A959D99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cxnSp>
        <p:nvCxnSpPr>
          <p:cNvPr id="10" name="Straight Connector 9">
            <a:extLst>
              <a:ext uri="{FF2B5EF4-FFF2-40B4-BE49-F238E27FC236}">
                <a16:creationId xmlns:a16="http://schemas.microsoft.com/office/drawing/2014/main" id="{4E920C73-54EB-4724-8907-29882A98FD42}"/>
              </a:ext>
            </a:extLst>
          </p:cNvPr>
          <p:cNvCxnSpPr>
            <a:cxnSpLocks/>
          </p:cNvCxnSpPr>
          <p:nvPr userDrawn="1"/>
        </p:nvCxnSpPr>
        <p:spPr>
          <a:xfrm>
            <a:off x="844550" y="2979007"/>
            <a:ext cx="1012603" cy="0"/>
          </a:xfrm>
          <a:prstGeom prst="line">
            <a:avLst/>
          </a:prstGeom>
          <a:ln>
            <a:solidFill>
              <a:srgbClr val="F8ED62"/>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229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Section Title Slide Blue Alt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5DA0F-6783-4D0E-91A2-92EB38949149}"/>
              </a:ext>
            </a:extLst>
          </p:cNvPr>
          <p:cNvSpPr/>
          <p:nvPr userDrawn="1"/>
        </p:nvSpPr>
        <p:spPr>
          <a:xfrm>
            <a:off x="0" y="-1"/>
            <a:ext cx="12192000" cy="6858000"/>
          </a:xfrm>
          <a:prstGeom prst="rect">
            <a:avLst/>
          </a:prstGeom>
          <a:solidFill>
            <a:srgbClr val="F7A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3BEFED51-4A08-4851-A5C5-C9BE143A1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 y="1374"/>
            <a:ext cx="5304103" cy="6855250"/>
          </a:xfrm>
          <a:prstGeom prst="rect">
            <a:avLst/>
          </a:prstGeom>
        </p:spPr>
      </p:pic>
      <p:sp>
        <p:nvSpPr>
          <p:cNvPr id="20" name="Title 1">
            <a:extLst>
              <a:ext uri="{FF2B5EF4-FFF2-40B4-BE49-F238E27FC236}">
                <a16:creationId xmlns:a16="http://schemas.microsoft.com/office/drawing/2014/main" id="{085E7755-FAB0-43CE-AA2B-82B5AD4256C1}"/>
              </a:ext>
            </a:extLst>
          </p:cNvPr>
          <p:cNvSpPr>
            <a:spLocks noGrp="1"/>
          </p:cNvSpPr>
          <p:nvPr>
            <p:ph type="title" hasCustomPrompt="1"/>
          </p:nvPr>
        </p:nvSpPr>
        <p:spPr>
          <a:xfrm>
            <a:off x="5722375" y="1969755"/>
            <a:ext cx="5631426" cy="1325563"/>
          </a:xfrm>
        </p:spPr>
        <p:txBody>
          <a:bodyPr wrap="square" lIns="0" anchor="b"/>
          <a:lstStyle>
            <a:lvl1pPr>
              <a:defRPr>
                <a:solidFill>
                  <a:srgbClr val="F8ED62"/>
                </a:solidFill>
              </a:defRPr>
            </a:lvl1pPr>
          </a:lstStyle>
          <a:p>
            <a:r>
              <a:rPr lang="en-US" dirty="0"/>
              <a:t>Sub Section Title Heading</a:t>
            </a:r>
            <a:endParaRPr lang="en-GB" dirty="0"/>
          </a:p>
        </p:txBody>
      </p:sp>
      <p:sp>
        <p:nvSpPr>
          <p:cNvPr id="21" name="Text Placeholder 7">
            <a:extLst>
              <a:ext uri="{FF2B5EF4-FFF2-40B4-BE49-F238E27FC236}">
                <a16:creationId xmlns:a16="http://schemas.microsoft.com/office/drawing/2014/main" id="{E6E33B6F-CF79-4752-AED7-EEA8000EDC09}"/>
              </a:ext>
            </a:extLst>
          </p:cNvPr>
          <p:cNvSpPr>
            <a:spLocks noGrp="1"/>
          </p:cNvSpPr>
          <p:nvPr>
            <p:ph type="body" sz="quarter" idx="12" hasCustomPrompt="1"/>
          </p:nvPr>
        </p:nvSpPr>
        <p:spPr>
          <a:xfrm>
            <a:off x="5722374" y="3704097"/>
            <a:ext cx="5631426" cy="1611313"/>
          </a:xfrm>
        </p:spPr>
        <p:txBody>
          <a:bodyPr lIns="0"/>
          <a:lstStyle>
            <a:lvl1pPr marL="0" indent="0">
              <a:buNone/>
              <a:defRPr>
                <a:solidFill>
                  <a:srgbClr val="F8ED62"/>
                </a:solidFill>
              </a:defRPr>
            </a:lvl1pPr>
          </a:lstStyle>
          <a:p>
            <a:pPr lvl="0"/>
            <a:r>
              <a:rPr lang="en-GB" dirty="0"/>
              <a:t>Description or sub heading</a:t>
            </a:r>
          </a:p>
        </p:txBody>
      </p:sp>
      <p:cxnSp>
        <p:nvCxnSpPr>
          <p:cNvPr id="23" name="Straight Connector 22">
            <a:extLst>
              <a:ext uri="{FF2B5EF4-FFF2-40B4-BE49-F238E27FC236}">
                <a16:creationId xmlns:a16="http://schemas.microsoft.com/office/drawing/2014/main" id="{5C282B22-CE50-481F-94FD-7EF01C06A97C}"/>
              </a:ext>
            </a:extLst>
          </p:cNvPr>
          <p:cNvCxnSpPr>
            <a:cxnSpLocks/>
          </p:cNvCxnSpPr>
          <p:nvPr userDrawn="1"/>
        </p:nvCxnSpPr>
        <p:spPr>
          <a:xfrm>
            <a:off x="5722374" y="3499707"/>
            <a:ext cx="1012603" cy="0"/>
          </a:xfrm>
          <a:prstGeom prst="line">
            <a:avLst/>
          </a:prstGeom>
          <a:ln>
            <a:solidFill>
              <a:srgbClr val="F8ED62"/>
            </a:solidFill>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id="{6B88E0A7-84A0-4C50-9EBA-F1A0CECE94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279193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B54A2D-7517-4BBE-921B-04FBFA9E4D7E}"/>
              </a:ext>
            </a:extLst>
          </p:cNvPr>
          <p:cNvSpPr>
            <a:spLocks noGrp="1"/>
          </p:cNvSpPr>
          <p:nvPr>
            <p:ph type="title" hasCustomPrompt="1"/>
          </p:nvPr>
        </p:nvSpPr>
        <p:spPr>
          <a:xfrm>
            <a:off x="704850" y="254000"/>
            <a:ext cx="10287000" cy="719329"/>
          </a:xfrm>
        </p:spPr>
        <p:txBody>
          <a:bodyPr anchor="b" anchorCtr="0">
            <a:normAutofit/>
          </a:bodyPr>
          <a:lstStyle>
            <a:lvl1pPr>
              <a:defRPr sz="4000" b="1"/>
            </a:lvl1pPr>
          </a:lstStyle>
          <a:p>
            <a:r>
              <a:rPr lang="en-US" dirty="0"/>
              <a:t>Insert Heading Here</a:t>
            </a:r>
            <a:endParaRPr lang="en-GB" dirty="0"/>
          </a:p>
        </p:txBody>
      </p:sp>
      <p:cxnSp>
        <p:nvCxnSpPr>
          <p:cNvPr id="18" name="Straight Connector 17">
            <a:extLst>
              <a:ext uri="{FF2B5EF4-FFF2-40B4-BE49-F238E27FC236}">
                <a16:creationId xmlns:a16="http://schemas.microsoft.com/office/drawing/2014/main" id="{DF76102C-AEF1-491A-9D2D-8F6556DD5ACB}"/>
              </a:ext>
            </a:extLst>
          </p:cNvPr>
          <p:cNvCxnSpPr>
            <a:cxnSpLocks/>
          </p:cNvCxnSpPr>
          <p:nvPr userDrawn="1"/>
        </p:nvCxnSpPr>
        <p:spPr>
          <a:xfrm>
            <a:off x="838200" y="1138464"/>
            <a:ext cx="10153650" cy="0"/>
          </a:xfrm>
          <a:prstGeom prst="line">
            <a:avLst/>
          </a:prstGeom>
          <a:ln>
            <a:solidFill>
              <a:srgbClr val="FED458"/>
            </a:solidFill>
          </a:ln>
        </p:spPr>
        <p:style>
          <a:lnRef idx="3">
            <a:schemeClr val="accent2"/>
          </a:lnRef>
          <a:fillRef idx="0">
            <a:schemeClr val="accent2"/>
          </a:fillRef>
          <a:effectRef idx="2">
            <a:schemeClr val="accent2"/>
          </a:effectRef>
          <a:fontRef idx="minor">
            <a:schemeClr val="tx1"/>
          </a:fontRef>
        </p:style>
      </p:cxnSp>
      <p:sp>
        <p:nvSpPr>
          <p:cNvPr id="12" name="Content Placeholder 2">
            <a:extLst>
              <a:ext uri="{FF2B5EF4-FFF2-40B4-BE49-F238E27FC236}">
                <a16:creationId xmlns:a16="http://schemas.microsoft.com/office/drawing/2014/main" id="{6BAEABF1-3B62-4DB6-8F1C-A2CF04D11BBE}"/>
              </a:ext>
            </a:extLst>
          </p:cNvPr>
          <p:cNvSpPr>
            <a:spLocks noGrp="1"/>
          </p:cNvSpPr>
          <p:nvPr>
            <p:ph idx="1" hasCustomPrompt="1"/>
          </p:nvPr>
        </p:nvSpPr>
        <p:spPr>
          <a:xfrm>
            <a:off x="726622" y="1303546"/>
            <a:ext cx="5293179" cy="4851375"/>
          </a:xfrm>
        </p:spPr>
        <p:txBody>
          <a:bodyPr/>
          <a:lstStyle>
            <a:lvl1pPr>
              <a:defRPr sz="2400"/>
            </a:lvl1pPr>
            <a:lvl2pPr marL="685800" indent="-228600">
              <a:buClr>
                <a:srgbClr val="F8ED62"/>
              </a:buClr>
              <a:buFont typeface="Wingdings" panose="05000000000000000000" pitchFamily="2" charset="2"/>
              <a:buChar char="§"/>
              <a:defRPr sz="2200"/>
            </a:lvl2pPr>
            <a:lvl3pPr>
              <a:defRPr sz="2000"/>
            </a:lvl3pPr>
            <a:lvl4pPr marL="1600200" indent="-228600">
              <a:buClr>
                <a:srgbClr val="F8ED62"/>
              </a:buClr>
              <a:buFont typeface="Wingdings" panose="05000000000000000000" pitchFamily="2" charset="2"/>
              <a:buChar char="§"/>
              <a:defRPr sz="1800">
                <a:solidFill>
                  <a:srgbClr val="454545"/>
                </a:solidFill>
              </a:defRPr>
            </a:lvl4pPr>
            <a:lvl5pPr>
              <a:defRPr sz="1600"/>
            </a:lvl5pPr>
          </a:lstStyle>
          <a:p>
            <a:pPr lvl="0"/>
            <a:r>
              <a:rPr lang="en-US" dirty="0"/>
              <a:t>Main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0"/>
            <a:endParaRPr lang="en-GB" dirty="0"/>
          </a:p>
        </p:txBody>
      </p:sp>
      <p:sp>
        <p:nvSpPr>
          <p:cNvPr id="13" name="Content Placeholder 2">
            <a:extLst>
              <a:ext uri="{FF2B5EF4-FFF2-40B4-BE49-F238E27FC236}">
                <a16:creationId xmlns:a16="http://schemas.microsoft.com/office/drawing/2014/main" id="{100997E5-F693-4EDD-B2D7-AD52BE1F8ABC}"/>
              </a:ext>
            </a:extLst>
          </p:cNvPr>
          <p:cNvSpPr>
            <a:spLocks noGrp="1"/>
          </p:cNvSpPr>
          <p:nvPr>
            <p:ph idx="13" hasCustomPrompt="1"/>
          </p:nvPr>
        </p:nvSpPr>
        <p:spPr>
          <a:xfrm>
            <a:off x="6172200" y="1303546"/>
            <a:ext cx="5293179" cy="4851375"/>
          </a:xfrm>
        </p:spPr>
        <p:txBody>
          <a:bodyPr/>
          <a:lstStyle>
            <a:lvl1pPr>
              <a:defRPr sz="2400"/>
            </a:lvl1pPr>
            <a:lvl2pPr marL="685800" indent="-228600">
              <a:buClr>
                <a:srgbClr val="F8ED62"/>
              </a:buClr>
              <a:buFont typeface="Wingdings" panose="05000000000000000000" pitchFamily="2" charset="2"/>
              <a:buChar char="§"/>
              <a:defRPr sz="2200"/>
            </a:lvl2pPr>
            <a:lvl3pPr>
              <a:defRPr sz="2000"/>
            </a:lvl3pPr>
            <a:lvl4pPr marL="1600200" indent="-228600">
              <a:buClr>
                <a:srgbClr val="F8ED62"/>
              </a:buClr>
              <a:buFont typeface="Wingdings" panose="05000000000000000000" pitchFamily="2" charset="2"/>
              <a:buChar char="§"/>
              <a:defRPr sz="1800">
                <a:solidFill>
                  <a:srgbClr val="454545"/>
                </a:solidFill>
              </a:defRPr>
            </a:lvl4pPr>
            <a:lvl5pPr>
              <a:defRPr sz="1600"/>
            </a:lvl5pPr>
          </a:lstStyle>
          <a:p>
            <a:pPr lvl="0"/>
            <a:r>
              <a:rPr lang="en-US" dirty="0"/>
              <a:t>Main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a:extLst>
              <a:ext uri="{FF2B5EF4-FFF2-40B4-BE49-F238E27FC236}">
                <a16:creationId xmlns:a16="http://schemas.microsoft.com/office/drawing/2014/main" id="{B68109A4-BDCE-4485-A620-7414AB954875}"/>
              </a:ext>
            </a:extLst>
          </p:cNvPr>
          <p:cNvSpPr/>
          <p:nvPr userDrawn="1"/>
        </p:nvSpPr>
        <p:spPr>
          <a:xfrm>
            <a:off x="0" y="6320002"/>
            <a:ext cx="12192000" cy="537998"/>
          </a:xfrm>
          <a:prstGeom prst="rect">
            <a:avLst/>
          </a:prstGeom>
          <a:solidFill>
            <a:srgbClr val="FED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ooter Placeholder 4">
            <a:extLst>
              <a:ext uri="{FF2B5EF4-FFF2-40B4-BE49-F238E27FC236}">
                <a16:creationId xmlns:a16="http://schemas.microsoft.com/office/drawing/2014/main" id="{8AE65598-B1DD-43EF-8C8B-7B9A7DEA7112}"/>
              </a:ext>
            </a:extLst>
          </p:cNvPr>
          <p:cNvSpPr>
            <a:spLocks noGrp="1"/>
          </p:cNvSpPr>
          <p:nvPr>
            <p:ph type="ftr" sz="quarter" idx="11"/>
          </p:nvPr>
        </p:nvSpPr>
        <p:spPr>
          <a:xfrm>
            <a:off x="742950" y="6404194"/>
            <a:ext cx="4114800" cy="365125"/>
          </a:xfrm>
        </p:spPr>
        <p:txBody>
          <a:bodyPr/>
          <a:lstStyle>
            <a:lvl1pPr>
              <a:defRPr>
                <a:solidFill>
                  <a:srgbClr val="333333"/>
                </a:solidFill>
              </a:defRPr>
            </a:lvl1pPr>
          </a:lstStyle>
          <a:p>
            <a:r>
              <a:rPr lang="en-GB"/>
              <a:t>Gemserv</a:t>
            </a:r>
            <a:endParaRPr lang="en-GB" dirty="0"/>
          </a:p>
        </p:txBody>
      </p:sp>
      <p:sp>
        <p:nvSpPr>
          <p:cNvPr id="20" name="Slide Number Placeholder 5">
            <a:extLst>
              <a:ext uri="{FF2B5EF4-FFF2-40B4-BE49-F238E27FC236}">
                <a16:creationId xmlns:a16="http://schemas.microsoft.com/office/drawing/2014/main" id="{F3121AC3-14AA-4CC8-B25E-17F355E7BEBD}"/>
              </a:ext>
            </a:extLst>
          </p:cNvPr>
          <p:cNvSpPr>
            <a:spLocks noGrp="1"/>
          </p:cNvSpPr>
          <p:nvPr>
            <p:ph type="sldNum" sz="quarter" idx="12"/>
          </p:nvPr>
        </p:nvSpPr>
        <p:spPr>
          <a:xfrm>
            <a:off x="8705850" y="6404194"/>
            <a:ext cx="2743200" cy="365125"/>
          </a:xfrm>
        </p:spPr>
        <p:txBody>
          <a:bodyPr/>
          <a:lstStyle>
            <a:lvl1pPr>
              <a:defRPr>
                <a:solidFill>
                  <a:srgbClr val="333333"/>
                </a:solidFill>
              </a:defRPr>
            </a:lvl1pPr>
          </a:lstStyle>
          <a:p>
            <a:fld id="{0010C381-1A06-427A-8938-CFE23249EA2B}" type="slidenum">
              <a:rPr lang="en-GB" smtClean="0"/>
              <a:pPr/>
              <a:t>‹#›</a:t>
            </a:fld>
            <a:endParaRPr lang="en-GB" dirty="0"/>
          </a:p>
        </p:txBody>
      </p:sp>
      <p:pic>
        <p:nvPicPr>
          <p:cNvPr id="15" name="Picture 14">
            <a:extLst>
              <a:ext uri="{FF2B5EF4-FFF2-40B4-BE49-F238E27FC236}">
                <a16:creationId xmlns:a16="http://schemas.microsoft.com/office/drawing/2014/main" id="{3E2B5B23-0D91-4555-B8C0-65316D9D1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0189" y="255518"/>
            <a:ext cx="716293" cy="716293"/>
          </a:xfrm>
          <a:prstGeom prst="rect">
            <a:avLst/>
          </a:prstGeom>
        </p:spPr>
      </p:pic>
    </p:spTree>
    <p:extLst>
      <p:ext uri="{BB962C8B-B14F-4D97-AF65-F5344CB8AC3E}">
        <p14:creationId xmlns:p14="http://schemas.microsoft.com/office/powerpoint/2010/main" val="183054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3DD06A-9907-4A35-9E78-A31A31C6E53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rgbClr val="333333"/>
                </a:solidFill>
              </a:defRPr>
            </a:lvl1pPr>
          </a:lstStyle>
          <a:p>
            <a:r>
              <a:rPr lang="en-GB"/>
              <a:t>Gemserv</a:t>
            </a:r>
            <a:endParaRPr lang="en-GB" dirty="0"/>
          </a:p>
        </p:txBody>
      </p:sp>
      <p:sp>
        <p:nvSpPr>
          <p:cNvPr id="2" name="Title Placeholder 1">
            <a:extLst>
              <a:ext uri="{FF2B5EF4-FFF2-40B4-BE49-F238E27FC236}">
                <a16:creationId xmlns:a16="http://schemas.microsoft.com/office/drawing/2014/main" id="{7DC4996A-4BE6-488C-8AEB-E34F93FE3188}"/>
              </a:ext>
            </a:extLst>
          </p:cNvPr>
          <p:cNvSpPr>
            <a:spLocks noGrp="1"/>
          </p:cNvSpPr>
          <p:nvPr>
            <p:ph type="title"/>
          </p:nvPr>
        </p:nvSpPr>
        <p:spPr>
          <a:xfrm>
            <a:off x="838200" y="365125"/>
            <a:ext cx="819029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6326390-6F8E-4C00-A21F-75822950AB04}"/>
              </a:ext>
            </a:extLst>
          </p:cNvPr>
          <p:cNvSpPr>
            <a:spLocks noGrp="1"/>
          </p:cNvSpPr>
          <p:nvPr>
            <p:ph type="body" idx="1"/>
          </p:nvPr>
        </p:nvSpPr>
        <p:spPr>
          <a:xfrm>
            <a:off x="838200" y="1825624"/>
            <a:ext cx="10515600" cy="23544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1035C10B-AEA5-4D13-90B6-F2E2AED40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33333"/>
                </a:solidFill>
              </a:defRPr>
            </a:lvl1pPr>
          </a:lstStyle>
          <a:p>
            <a:fld id="{0010C381-1A06-427A-8938-CFE23249EA2B}" type="slidenum">
              <a:rPr lang="en-GB" smtClean="0"/>
              <a:pPr/>
              <a:t>‹#›</a:t>
            </a:fld>
            <a:endParaRPr lang="en-GB" dirty="0"/>
          </a:p>
        </p:txBody>
      </p:sp>
    </p:spTree>
    <p:extLst>
      <p:ext uri="{BB962C8B-B14F-4D97-AF65-F5344CB8AC3E}">
        <p14:creationId xmlns:p14="http://schemas.microsoft.com/office/powerpoint/2010/main" val="34833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4" r:id="rId6"/>
    <p:sldLayoutId id="2147483661" r:id="rId7"/>
    <p:sldLayoutId id="2147483665" r:id="rId8"/>
    <p:sldLayoutId id="2147483652" r:id="rId9"/>
    <p:sldLayoutId id="2147483653" r:id="rId10"/>
    <p:sldLayoutId id="2147483655" r:id="rId11"/>
    <p:sldLayoutId id="2147483654" r:id="rId12"/>
    <p:sldLayoutId id="2147483658"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000" b="1" kern="1200">
          <a:solidFill>
            <a:srgbClr val="F7AA5E"/>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ED458"/>
        </a:buClr>
        <a:buSzPct val="75000"/>
        <a:buFont typeface="Wingdings" panose="05000000000000000000" pitchFamily="2" charset="2"/>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Clr>
          <a:srgbClr val="F7AA5E"/>
        </a:buClr>
        <a:buSzPct val="75000"/>
        <a:buFont typeface="Wingdings" panose="05000000000000000000" pitchFamily="2" charset="2"/>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Clr>
          <a:srgbClr val="FED458"/>
        </a:buClr>
        <a:buSzPct val="75000"/>
        <a:buFont typeface="Wingdings" panose="05000000000000000000" pitchFamily="2" charset="2"/>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Clr>
          <a:srgbClr val="F7AA5E"/>
        </a:buClr>
        <a:buSzPct val="75000"/>
        <a:buFont typeface="Wingdings" panose="05000000000000000000" pitchFamily="2" charset="2"/>
        <a:buChar char="w"/>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Clr>
          <a:srgbClr val="FED458"/>
        </a:buClr>
        <a:buSzPct val="75000"/>
        <a:buFont typeface="Wingdings" panose="05000000000000000000" pitchFamily="2" charset="2"/>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0EB0-D24A-479F-B815-884CCEB5C6B5}"/>
              </a:ext>
            </a:extLst>
          </p:cNvPr>
          <p:cNvSpPr>
            <a:spLocks noGrp="1"/>
          </p:cNvSpPr>
          <p:nvPr>
            <p:ph type="title"/>
          </p:nvPr>
        </p:nvSpPr>
        <p:spPr>
          <a:xfrm>
            <a:off x="838200" y="904876"/>
            <a:ext cx="10467975" cy="1873012"/>
          </a:xfrm>
        </p:spPr>
        <p:txBody>
          <a:bodyPr>
            <a:normAutofit/>
          </a:bodyPr>
          <a:lstStyle/>
          <a:p>
            <a:r>
              <a:rPr lang="en-GB" dirty="0"/>
              <a:t>Mod UNC 0674 </a:t>
            </a:r>
            <a:br>
              <a:rPr lang="en-GB" dirty="0"/>
            </a:br>
            <a:r>
              <a:rPr lang="en-GB" dirty="0"/>
              <a:t>Business Rule Development</a:t>
            </a:r>
          </a:p>
        </p:txBody>
      </p:sp>
      <p:sp>
        <p:nvSpPr>
          <p:cNvPr id="3" name="Text Placeholder 2">
            <a:extLst>
              <a:ext uri="{FF2B5EF4-FFF2-40B4-BE49-F238E27FC236}">
                <a16:creationId xmlns:a16="http://schemas.microsoft.com/office/drawing/2014/main" id="{978AB5D6-273D-4D37-B50B-D4068EB03346}"/>
              </a:ext>
            </a:extLst>
          </p:cNvPr>
          <p:cNvSpPr>
            <a:spLocks noGrp="1"/>
          </p:cNvSpPr>
          <p:nvPr>
            <p:ph type="body" sz="quarter" idx="12"/>
          </p:nvPr>
        </p:nvSpPr>
        <p:spPr>
          <a:xfrm>
            <a:off x="838199" y="4273312"/>
            <a:ext cx="9001125" cy="1611313"/>
          </a:xfrm>
        </p:spPr>
        <p:txBody>
          <a:bodyPr>
            <a:normAutofit/>
          </a:bodyPr>
          <a:lstStyle/>
          <a:p>
            <a:r>
              <a:rPr lang="en-GB" dirty="0"/>
              <a:t>Mark Bellman (PAC) and Anne Jackson (PAFA)</a:t>
            </a:r>
          </a:p>
          <a:p>
            <a:r>
              <a:rPr lang="en-GB" dirty="0"/>
              <a:t>on behalf of the Performance Assurance Committee (PAC)</a:t>
            </a:r>
          </a:p>
        </p:txBody>
      </p:sp>
    </p:spTree>
    <p:extLst>
      <p:ext uri="{BB962C8B-B14F-4D97-AF65-F5344CB8AC3E}">
        <p14:creationId xmlns:p14="http://schemas.microsoft.com/office/powerpoint/2010/main" val="413773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C026-8AB2-4D02-91CD-D36C4B9911DC}"/>
              </a:ext>
            </a:extLst>
          </p:cNvPr>
          <p:cNvSpPr>
            <a:spLocks noGrp="1"/>
          </p:cNvSpPr>
          <p:nvPr>
            <p:ph type="title"/>
          </p:nvPr>
        </p:nvSpPr>
        <p:spPr/>
        <p:txBody>
          <a:bodyPr>
            <a:normAutofit/>
          </a:bodyPr>
          <a:lstStyle/>
          <a:p>
            <a:r>
              <a:rPr lang="en-GB" dirty="0"/>
              <a:t>UNC Business Requirements – UNC V Section 12</a:t>
            </a:r>
          </a:p>
        </p:txBody>
      </p:sp>
      <p:sp>
        <p:nvSpPr>
          <p:cNvPr id="3" name="Content Placeholder 2">
            <a:extLst>
              <a:ext uri="{FF2B5EF4-FFF2-40B4-BE49-F238E27FC236}">
                <a16:creationId xmlns:a16="http://schemas.microsoft.com/office/drawing/2014/main" id="{25A045BD-7872-4141-A79C-E8E30589691D}"/>
              </a:ext>
            </a:extLst>
          </p:cNvPr>
          <p:cNvSpPr>
            <a:spLocks noGrp="1"/>
          </p:cNvSpPr>
          <p:nvPr>
            <p:ph idx="1"/>
          </p:nvPr>
        </p:nvSpPr>
        <p:spPr/>
        <p:txBody>
          <a:bodyPr/>
          <a:lstStyle/>
          <a:p>
            <a:pPr marL="0" indent="0">
              <a:buNone/>
            </a:pPr>
            <a:r>
              <a:rPr lang="en-GB" dirty="0"/>
              <a:t>Add additional ancillary documents to UNC Related Documents - Section 12.</a:t>
            </a:r>
          </a:p>
          <a:p>
            <a:pPr marL="0" indent="0">
              <a:buNone/>
            </a:pPr>
            <a:r>
              <a:rPr lang="en-GB" dirty="0"/>
              <a:t>The PAC suggests:</a:t>
            </a:r>
          </a:p>
          <a:p>
            <a:pPr lvl="1"/>
            <a:r>
              <a:rPr lang="en-GB" dirty="0"/>
              <a:t>Performance Improvement Techniques (PITs)</a:t>
            </a:r>
          </a:p>
          <a:p>
            <a:pPr lvl="1"/>
            <a:r>
              <a:rPr lang="en-GB" dirty="0"/>
              <a:t>PAC Appointments, Responsibilities and Requirements</a:t>
            </a:r>
          </a:p>
          <a:p>
            <a:pPr lvl="1"/>
            <a:r>
              <a:rPr lang="en-GB" dirty="0"/>
              <a:t>Incentives and Sanctions</a:t>
            </a:r>
          </a:p>
          <a:p>
            <a:pPr lvl="1"/>
            <a:r>
              <a:rPr lang="en-GB" dirty="0"/>
              <a:t>Appeals Procedure</a:t>
            </a:r>
          </a:p>
          <a:p>
            <a:pPr lvl="1"/>
            <a:r>
              <a:rPr lang="en-GB" dirty="0"/>
              <a:t>Market Entry Testing </a:t>
            </a:r>
          </a:p>
          <a:p>
            <a:endParaRPr lang="en-GB" dirty="0"/>
          </a:p>
        </p:txBody>
      </p:sp>
      <p:sp>
        <p:nvSpPr>
          <p:cNvPr id="4" name="Content Placeholder 3">
            <a:extLst>
              <a:ext uri="{FF2B5EF4-FFF2-40B4-BE49-F238E27FC236}">
                <a16:creationId xmlns:a16="http://schemas.microsoft.com/office/drawing/2014/main" id="{F85A40CC-FF32-4D5F-AEFD-7C2E66B51631}"/>
              </a:ext>
            </a:extLst>
          </p:cNvPr>
          <p:cNvSpPr>
            <a:spLocks noGrp="1"/>
          </p:cNvSpPr>
          <p:nvPr>
            <p:ph idx="13"/>
          </p:nvPr>
        </p:nvSpPr>
        <p:spPr/>
        <p:txBody>
          <a:bodyPr/>
          <a:lstStyle/>
          <a:p>
            <a:r>
              <a:rPr lang="en-GB" dirty="0"/>
              <a:t>Sh</a:t>
            </a:r>
            <a:r>
              <a:rPr lang="en-GB" i="1" dirty="0"/>
              <a:t>ould these elements be in ancillary documents?</a:t>
            </a:r>
          </a:p>
          <a:p>
            <a:r>
              <a:rPr lang="en-GB" i="1" dirty="0"/>
              <a:t>Should these elements be UNC Mods?</a:t>
            </a:r>
          </a:p>
          <a:p>
            <a:r>
              <a:rPr lang="en-GB" i="1" dirty="0"/>
              <a:t>Should there be additional ancillary documents?</a:t>
            </a:r>
          </a:p>
          <a:p>
            <a:r>
              <a:rPr lang="en-GB" i="1" dirty="0"/>
              <a:t>Should all be developed for a single mod or should there be a phased approach? </a:t>
            </a:r>
          </a:p>
        </p:txBody>
      </p:sp>
      <p:sp>
        <p:nvSpPr>
          <p:cNvPr id="5" name="Footer Placeholder 4">
            <a:extLst>
              <a:ext uri="{FF2B5EF4-FFF2-40B4-BE49-F238E27FC236}">
                <a16:creationId xmlns:a16="http://schemas.microsoft.com/office/drawing/2014/main" id="{65F16612-0755-40AA-BD34-F2948CC88127}"/>
              </a:ext>
            </a:extLst>
          </p:cNvPr>
          <p:cNvSpPr>
            <a:spLocks noGrp="1"/>
          </p:cNvSpPr>
          <p:nvPr>
            <p:ph type="ftr" sz="quarter" idx="11"/>
          </p:nvPr>
        </p:nvSpPr>
        <p:spPr/>
        <p:txBody>
          <a:bodyPr/>
          <a:lstStyle/>
          <a:p>
            <a:r>
              <a:rPr lang="en-GB"/>
              <a:t>Gemserv</a:t>
            </a:r>
            <a:endParaRPr lang="en-GB" dirty="0"/>
          </a:p>
        </p:txBody>
      </p:sp>
      <p:sp>
        <p:nvSpPr>
          <p:cNvPr id="6" name="Slide Number Placeholder 5">
            <a:extLst>
              <a:ext uri="{FF2B5EF4-FFF2-40B4-BE49-F238E27FC236}">
                <a16:creationId xmlns:a16="http://schemas.microsoft.com/office/drawing/2014/main" id="{84955216-FF49-42FB-B3E6-870215463BD6}"/>
              </a:ext>
            </a:extLst>
          </p:cNvPr>
          <p:cNvSpPr>
            <a:spLocks noGrp="1"/>
          </p:cNvSpPr>
          <p:nvPr>
            <p:ph type="sldNum" sz="quarter" idx="12"/>
          </p:nvPr>
        </p:nvSpPr>
        <p:spPr/>
        <p:txBody>
          <a:bodyPr/>
          <a:lstStyle/>
          <a:p>
            <a:fld id="{0010C381-1A06-427A-8938-CFE23249EA2B}" type="slidenum">
              <a:rPr lang="en-GB" smtClean="0"/>
              <a:pPr/>
              <a:t>10</a:t>
            </a:fld>
            <a:endParaRPr lang="en-GB" dirty="0"/>
          </a:p>
        </p:txBody>
      </p:sp>
    </p:spTree>
    <p:extLst>
      <p:ext uri="{BB962C8B-B14F-4D97-AF65-F5344CB8AC3E}">
        <p14:creationId xmlns:p14="http://schemas.microsoft.com/office/powerpoint/2010/main" val="71241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FF24-FC26-41F1-8ABC-321C12286144}"/>
              </a:ext>
            </a:extLst>
          </p:cNvPr>
          <p:cNvSpPr>
            <a:spLocks noGrp="1"/>
          </p:cNvSpPr>
          <p:nvPr>
            <p:ph type="title"/>
          </p:nvPr>
        </p:nvSpPr>
        <p:spPr>
          <a:xfrm>
            <a:off x="704850" y="473075"/>
            <a:ext cx="10744200" cy="719329"/>
          </a:xfrm>
        </p:spPr>
        <p:txBody>
          <a:bodyPr>
            <a:normAutofit fontScale="90000"/>
          </a:bodyPr>
          <a:lstStyle/>
          <a:p>
            <a:r>
              <a:rPr lang="en-GB" dirty="0"/>
              <a:t>The mod plans to achieve the following outcomes:    (1)</a:t>
            </a:r>
          </a:p>
        </p:txBody>
      </p:sp>
      <p:sp>
        <p:nvSpPr>
          <p:cNvPr id="3" name="Content Placeholder 2">
            <a:extLst>
              <a:ext uri="{FF2B5EF4-FFF2-40B4-BE49-F238E27FC236}">
                <a16:creationId xmlns:a16="http://schemas.microsoft.com/office/drawing/2014/main" id="{3F2A508F-BC7B-4360-8ECB-43B13123B228}"/>
              </a:ext>
            </a:extLst>
          </p:cNvPr>
          <p:cNvSpPr>
            <a:spLocks noGrp="1"/>
          </p:cNvSpPr>
          <p:nvPr>
            <p:ph idx="1"/>
          </p:nvPr>
        </p:nvSpPr>
        <p:spPr/>
        <p:txBody>
          <a:bodyPr>
            <a:normAutofit lnSpcReduction="10000"/>
          </a:bodyPr>
          <a:lstStyle/>
          <a:p>
            <a:pPr marL="457200" indent="-457200">
              <a:buFont typeface="+mj-lt"/>
              <a:buAutoNum type="arabicPeriod"/>
            </a:pPr>
            <a:r>
              <a:rPr lang="en-GB" sz="2200" dirty="0"/>
              <a:t>Require UNC Parties to adhere to a basic principle that their negligence, poor performance or bad behaviours must not distort settlement even when such behaviours have not specifically been precluded through prescription within the UNC. </a:t>
            </a:r>
          </a:p>
          <a:p>
            <a:pPr marL="457200" indent="-457200">
              <a:buFont typeface="+mj-lt"/>
              <a:buAutoNum type="arabicPeriod"/>
            </a:pPr>
            <a:r>
              <a:rPr lang="en-GB" sz="2200" dirty="0"/>
              <a:t>Determine additional tools and processes available to the PAC in its work in the provision of performance assurance within the code</a:t>
            </a:r>
          </a:p>
          <a:p>
            <a:pPr marL="457200" indent="-457200">
              <a:buFont typeface="+mj-lt"/>
              <a:buAutoNum type="arabicPeriod"/>
            </a:pPr>
            <a:r>
              <a:rPr lang="en-GB" sz="2200" dirty="0"/>
              <a:t>Allow the Performance Assurance regime to be more agile and responsive to the information it is receiving by empowering the PAC to determine and action an appropriate response at any time.</a:t>
            </a:r>
          </a:p>
          <a:p>
            <a:pPr marL="457200" indent="-457200">
              <a:buFont typeface="+mj-lt"/>
              <a:buAutoNum type="arabicPeriod"/>
            </a:pPr>
            <a:r>
              <a:rPr lang="en-GB" sz="2200" dirty="0"/>
              <a:t>Provide PAC and PAFA (PAF Administrator) access to any standard reports already being provided to individual UNC Parties within performance packs e.g. shipper performance packs</a:t>
            </a:r>
          </a:p>
          <a:p>
            <a:pPr marL="457200" indent="-457200">
              <a:buFont typeface="+mj-lt"/>
              <a:buAutoNum type="arabicPeriod"/>
            </a:pPr>
            <a:r>
              <a:rPr lang="en-GB" sz="2200" dirty="0"/>
              <a:t>Require UNC Parties to take action to improve their performance and remedy issues if it is identified and requested by the PAC</a:t>
            </a:r>
          </a:p>
          <a:p>
            <a:pPr marL="457200" indent="-457200">
              <a:buFont typeface="+mj-lt"/>
              <a:buAutoNum type="arabicPeriod"/>
            </a:pPr>
            <a:r>
              <a:rPr lang="en-GB" sz="2200" dirty="0"/>
              <a:t>Require UNC Parties to provide and adhere to any plans of action they provide.</a:t>
            </a:r>
          </a:p>
          <a:p>
            <a:endParaRPr lang="en-GB" dirty="0"/>
          </a:p>
        </p:txBody>
      </p:sp>
      <p:sp>
        <p:nvSpPr>
          <p:cNvPr id="4" name="Footer Placeholder 3">
            <a:extLst>
              <a:ext uri="{FF2B5EF4-FFF2-40B4-BE49-F238E27FC236}">
                <a16:creationId xmlns:a16="http://schemas.microsoft.com/office/drawing/2014/main" id="{B269BFE4-AD28-4BCD-9CB5-3A0E265710FF}"/>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9AB051DD-ECEF-45F9-9FF5-4638F7E3A32F}"/>
              </a:ext>
            </a:extLst>
          </p:cNvPr>
          <p:cNvSpPr>
            <a:spLocks noGrp="1"/>
          </p:cNvSpPr>
          <p:nvPr>
            <p:ph type="sldNum" sz="quarter" idx="12"/>
          </p:nvPr>
        </p:nvSpPr>
        <p:spPr/>
        <p:txBody>
          <a:bodyPr/>
          <a:lstStyle/>
          <a:p>
            <a:fld id="{0010C381-1A06-427A-8938-CFE23249EA2B}" type="slidenum">
              <a:rPr lang="en-GB" smtClean="0"/>
              <a:pPr/>
              <a:t>11</a:t>
            </a:fld>
            <a:endParaRPr lang="en-GB" dirty="0"/>
          </a:p>
        </p:txBody>
      </p:sp>
    </p:spTree>
    <p:extLst>
      <p:ext uri="{BB962C8B-B14F-4D97-AF65-F5344CB8AC3E}">
        <p14:creationId xmlns:p14="http://schemas.microsoft.com/office/powerpoint/2010/main" val="404127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878F2-4078-4E01-A0E7-654D2B30E062}"/>
              </a:ext>
            </a:extLst>
          </p:cNvPr>
          <p:cNvSpPr>
            <a:spLocks noGrp="1"/>
          </p:cNvSpPr>
          <p:nvPr>
            <p:ph idx="1"/>
          </p:nvPr>
        </p:nvSpPr>
        <p:spPr/>
        <p:txBody>
          <a:bodyPr>
            <a:normAutofit fontScale="92500" lnSpcReduction="20000"/>
          </a:bodyPr>
          <a:lstStyle/>
          <a:p>
            <a:pPr marL="457200" indent="-457200">
              <a:buFont typeface="+mj-lt"/>
              <a:buAutoNum type="arabicPeriod" startAt="7"/>
            </a:pPr>
            <a:r>
              <a:rPr lang="en-GB" dirty="0"/>
              <a:t>Ensure that where it is proposed adding to or changing UNC performance standards within the UNC and performance monitoring is required, the report requirement must be added to the modification.</a:t>
            </a:r>
          </a:p>
          <a:p>
            <a:pPr marL="457200" indent="-457200">
              <a:buFont typeface="+mj-lt"/>
              <a:buAutoNum type="arabicPeriod" startAt="7"/>
            </a:pPr>
            <a:r>
              <a:rPr lang="en-GB" dirty="0"/>
              <a:t>The CDSP will be required to provide a ROM (rough order of magnitude) for the production of the monitoring reports needed for that proposal, for the modification workgroup to determine if the cost of a report is not deemed prohibitive.</a:t>
            </a:r>
          </a:p>
          <a:p>
            <a:pPr marL="457200" indent="-457200">
              <a:buFont typeface="+mj-lt"/>
              <a:buAutoNum type="arabicPeriod" startAt="7"/>
            </a:pPr>
            <a:r>
              <a:rPr lang="en-GB" dirty="0"/>
              <a:t>Specify the tools available to the PAC to incentivise, drive and require performance behaviours and to document these in a new ancillary document under UNCC (UNC Committee) governance.</a:t>
            </a:r>
          </a:p>
          <a:p>
            <a:pPr marL="457200" indent="-457200">
              <a:buFont typeface="+mj-lt"/>
              <a:buAutoNum type="arabicPeriod" startAt="7"/>
            </a:pPr>
            <a:r>
              <a:rPr lang="en-GB" dirty="0"/>
              <a:t>Suitably empower the PAC, as an elected, independent and representative (skills) body, to make decisions for and on behalf of the UNC in respect of Performance Assurance matters.</a:t>
            </a:r>
          </a:p>
          <a:p>
            <a:pPr marL="457200" indent="-457200">
              <a:buFont typeface="+mj-lt"/>
              <a:buAutoNum type="arabicPeriod" startAt="7"/>
            </a:pPr>
            <a:r>
              <a:rPr lang="en-GB" dirty="0"/>
              <a:t>Ensure that the PAC budget does not act to constrain the duties and requirements of the PAC.</a:t>
            </a:r>
          </a:p>
          <a:p>
            <a:pPr marL="457200" indent="-457200">
              <a:buFont typeface="+mj-lt"/>
              <a:buAutoNum type="arabicPeriod" startAt="7"/>
            </a:pPr>
            <a:r>
              <a:rPr lang="en-GB" dirty="0"/>
              <a:t>Provide absolute clarity which UNC parties (Gas Transporters (GTs), Independent GTs (IGTs), Shippers etc.) fall under the remit of the PAC and performance assurance measures to be applied.</a:t>
            </a:r>
          </a:p>
          <a:p>
            <a:endParaRPr lang="en-GB" dirty="0"/>
          </a:p>
        </p:txBody>
      </p:sp>
      <p:sp>
        <p:nvSpPr>
          <p:cNvPr id="4" name="Footer Placeholder 3">
            <a:extLst>
              <a:ext uri="{FF2B5EF4-FFF2-40B4-BE49-F238E27FC236}">
                <a16:creationId xmlns:a16="http://schemas.microsoft.com/office/drawing/2014/main" id="{1FD9196D-7627-4AAC-847C-5CDB26A566E2}"/>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D955CB39-1A82-476C-AB2E-B186DFF82383}"/>
              </a:ext>
            </a:extLst>
          </p:cNvPr>
          <p:cNvSpPr>
            <a:spLocks noGrp="1"/>
          </p:cNvSpPr>
          <p:nvPr>
            <p:ph type="sldNum" sz="quarter" idx="12"/>
          </p:nvPr>
        </p:nvSpPr>
        <p:spPr/>
        <p:txBody>
          <a:bodyPr/>
          <a:lstStyle/>
          <a:p>
            <a:fld id="{0010C381-1A06-427A-8938-CFE23249EA2B}" type="slidenum">
              <a:rPr lang="en-GB" smtClean="0"/>
              <a:pPr/>
              <a:t>12</a:t>
            </a:fld>
            <a:endParaRPr lang="en-GB" dirty="0"/>
          </a:p>
        </p:txBody>
      </p:sp>
      <p:sp>
        <p:nvSpPr>
          <p:cNvPr id="6" name="Title 1">
            <a:extLst>
              <a:ext uri="{FF2B5EF4-FFF2-40B4-BE49-F238E27FC236}">
                <a16:creationId xmlns:a16="http://schemas.microsoft.com/office/drawing/2014/main" id="{5182563A-E692-463D-B850-1724C6AD0319}"/>
              </a:ext>
            </a:extLst>
          </p:cNvPr>
          <p:cNvSpPr>
            <a:spLocks noGrp="1"/>
          </p:cNvSpPr>
          <p:nvPr>
            <p:ph type="title"/>
          </p:nvPr>
        </p:nvSpPr>
        <p:spPr>
          <a:xfrm>
            <a:off x="704850" y="333375"/>
            <a:ext cx="10668000" cy="782638"/>
          </a:xfrm>
        </p:spPr>
        <p:txBody>
          <a:bodyPr>
            <a:normAutofit fontScale="90000"/>
          </a:bodyPr>
          <a:lstStyle/>
          <a:p>
            <a:r>
              <a:rPr lang="en-GB" dirty="0"/>
              <a:t>The mod plans to achieve the following outcomes: 	</a:t>
            </a:r>
            <a:r>
              <a:rPr lang="en-GB" sz="3100" dirty="0"/>
              <a:t>(2)</a:t>
            </a:r>
            <a:endParaRPr lang="en-GB" dirty="0"/>
          </a:p>
        </p:txBody>
      </p:sp>
    </p:spTree>
    <p:extLst>
      <p:ext uri="{BB962C8B-B14F-4D97-AF65-F5344CB8AC3E}">
        <p14:creationId xmlns:p14="http://schemas.microsoft.com/office/powerpoint/2010/main" val="329024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A12E-6B5D-4551-B8BB-D4A2AB547C43}"/>
              </a:ext>
            </a:extLst>
          </p:cNvPr>
          <p:cNvSpPr>
            <a:spLocks noGrp="1"/>
          </p:cNvSpPr>
          <p:nvPr>
            <p:ph type="title"/>
          </p:nvPr>
        </p:nvSpPr>
        <p:spPr>
          <a:xfrm>
            <a:off x="704850" y="482600"/>
            <a:ext cx="10287000" cy="719329"/>
          </a:xfrm>
        </p:spPr>
        <p:txBody>
          <a:bodyPr>
            <a:normAutofit fontScale="90000"/>
          </a:bodyPr>
          <a:lstStyle/>
          <a:p>
            <a:r>
              <a:rPr lang="en-GB" dirty="0"/>
              <a:t>Appendix 1 – </a:t>
            </a:r>
            <a:br>
              <a:rPr lang="en-GB" dirty="0"/>
            </a:br>
            <a:r>
              <a:rPr lang="en-GB" dirty="0"/>
              <a:t>Performance Improvement Techniques (PITs)</a:t>
            </a:r>
          </a:p>
        </p:txBody>
      </p:sp>
      <p:sp>
        <p:nvSpPr>
          <p:cNvPr id="3" name="Content Placeholder 2">
            <a:extLst>
              <a:ext uri="{FF2B5EF4-FFF2-40B4-BE49-F238E27FC236}">
                <a16:creationId xmlns:a16="http://schemas.microsoft.com/office/drawing/2014/main" id="{93E9C2C6-05C2-43A3-B4F0-C01E7754B494}"/>
              </a:ext>
            </a:extLst>
          </p:cNvPr>
          <p:cNvSpPr>
            <a:spLocks noGrp="1"/>
          </p:cNvSpPr>
          <p:nvPr>
            <p:ph idx="1"/>
          </p:nvPr>
        </p:nvSpPr>
        <p:spPr/>
        <p:txBody>
          <a:bodyPr>
            <a:normAutofit/>
          </a:bodyPr>
          <a:lstStyle/>
          <a:p>
            <a:pPr lvl="0"/>
            <a:r>
              <a:rPr lang="en-GB" b="1" dirty="0"/>
              <a:t>Monitoring</a:t>
            </a:r>
          </a:p>
          <a:p>
            <a:pPr lvl="2"/>
            <a:r>
              <a:rPr lang="en-GB" dirty="0"/>
              <a:t>REGULAR MONITORING</a:t>
            </a:r>
          </a:p>
          <a:p>
            <a:pPr lvl="2"/>
            <a:r>
              <a:rPr lang="en-GB" dirty="0"/>
              <a:t>TARGETTED MONITORING</a:t>
            </a:r>
          </a:p>
          <a:p>
            <a:pPr lvl="0"/>
            <a:r>
              <a:rPr lang="en-GB" b="1" dirty="0"/>
              <a:t>Shipper communication</a:t>
            </a:r>
          </a:p>
          <a:p>
            <a:pPr lvl="2"/>
            <a:r>
              <a:rPr lang="en-GB" dirty="0"/>
              <a:t>PERFORMANCE OBSERVATION LETTER</a:t>
            </a:r>
          </a:p>
          <a:p>
            <a:pPr lvl="2"/>
            <a:r>
              <a:rPr lang="en-GB" dirty="0"/>
              <a:t>DATA CLEANLINESS OBSERVATION LETTER</a:t>
            </a:r>
          </a:p>
          <a:p>
            <a:pPr lvl="2"/>
            <a:r>
              <a:rPr lang="en-GB" dirty="0"/>
              <a:t>POOR PERFORMANCE OBSERVATION - RESOLUTION REQUIRED</a:t>
            </a:r>
          </a:p>
          <a:p>
            <a:pPr lvl="0"/>
            <a:r>
              <a:rPr lang="en-GB" b="1" dirty="0"/>
              <a:t>PAC Meeting / call in</a:t>
            </a:r>
          </a:p>
          <a:p>
            <a:pPr lvl="0"/>
            <a:r>
              <a:rPr lang="en-GB" b="1" dirty="0"/>
              <a:t>Publication of Stats/Name and Shame</a:t>
            </a:r>
          </a:p>
          <a:p>
            <a:pPr lvl="0"/>
            <a:r>
              <a:rPr lang="en-GB" b="1" dirty="0"/>
              <a:t>Report to Ofgem</a:t>
            </a:r>
          </a:p>
          <a:p>
            <a:pPr lvl="0"/>
            <a:r>
              <a:rPr lang="en-GB" b="1" dirty="0"/>
              <a:t>Other sanctions / incentives (Detailed in separate Ancillary Document)</a:t>
            </a:r>
          </a:p>
          <a:p>
            <a:endParaRPr lang="en-GB" dirty="0"/>
          </a:p>
        </p:txBody>
      </p:sp>
      <p:sp>
        <p:nvSpPr>
          <p:cNvPr id="4" name="Footer Placeholder 3">
            <a:extLst>
              <a:ext uri="{FF2B5EF4-FFF2-40B4-BE49-F238E27FC236}">
                <a16:creationId xmlns:a16="http://schemas.microsoft.com/office/drawing/2014/main" id="{DF990C2F-152E-407E-9416-0347CEC246F4}"/>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183930CD-B6A7-44E8-8044-F0D6C8E037F0}"/>
              </a:ext>
            </a:extLst>
          </p:cNvPr>
          <p:cNvSpPr>
            <a:spLocks noGrp="1"/>
          </p:cNvSpPr>
          <p:nvPr>
            <p:ph type="sldNum" sz="quarter" idx="12"/>
          </p:nvPr>
        </p:nvSpPr>
        <p:spPr/>
        <p:txBody>
          <a:bodyPr/>
          <a:lstStyle/>
          <a:p>
            <a:fld id="{0010C381-1A06-427A-8938-CFE23249EA2B}" type="slidenum">
              <a:rPr lang="en-GB" smtClean="0"/>
              <a:pPr/>
              <a:t>13</a:t>
            </a:fld>
            <a:endParaRPr lang="en-GB" dirty="0"/>
          </a:p>
        </p:txBody>
      </p:sp>
    </p:spTree>
    <p:extLst>
      <p:ext uri="{BB962C8B-B14F-4D97-AF65-F5344CB8AC3E}">
        <p14:creationId xmlns:p14="http://schemas.microsoft.com/office/powerpoint/2010/main" val="392014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A7E4-A2FA-4739-8A11-FA82AAE38B02}"/>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79CCB179-98FA-4FA2-B522-00F29E6E5AAD}"/>
              </a:ext>
            </a:extLst>
          </p:cNvPr>
          <p:cNvSpPr>
            <a:spLocks noGrp="1"/>
          </p:cNvSpPr>
          <p:nvPr>
            <p:ph type="body" sz="quarter" idx="12"/>
          </p:nvPr>
        </p:nvSpPr>
        <p:spPr>
          <a:xfrm>
            <a:off x="838200" y="3177937"/>
            <a:ext cx="8429625" cy="1611313"/>
          </a:xfrm>
        </p:spPr>
        <p:txBody>
          <a:bodyPr/>
          <a:lstStyle/>
          <a:p>
            <a:r>
              <a:rPr lang="en-GB" dirty="0"/>
              <a:t>Any comments or feedback for the PAC on this modification may be provided to:</a:t>
            </a:r>
          </a:p>
          <a:p>
            <a:r>
              <a:rPr lang="en-GB" dirty="0"/>
              <a:t>PAFA@gemserv.com</a:t>
            </a:r>
          </a:p>
        </p:txBody>
      </p:sp>
    </p:spTree>
    <p:extLst>
      <p:ext uri="{BB962C8B-B14F-4D97-AF65-F5344CB8AC3E}">
        <p14:creationId xmlns:p14="http://schemas.microsoft.com/office/powerpoint/2010/main" val="132220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319E-11EE-41FA-8605-B4C4E2A0097F}"/>
              </a:ext>
            </a:extLst>
          </p:cNvPr>
          <p:cNvSpPr>
            <a:spLocks noGrp="1"/>
          </p:cNvSpPr>
          <p:nvPr>
            <p:ph type="title"/>
          </p:nvPr>
        </p:nvSpPr>
        <p:spPr/>
        <p:txBody>
          <a:bodyPr/>
          <a:lstStyle/>
          <a:p>
            <a:r>
              <a:rPr lang="en-GB" dirty="0"/>
              <a:t>UNC – As Is</a:t>
            </a:r>
          </a:p>
        </p:txBody>
      </p:sp>
      <p:sp>
        <p:nvSpPr>
          <p:cNvPr id="4" name="Footer Placeholder 3">
            <a:extLst>
              <a:ext uri="{FF2B5EF4-FFF2-40B4-BE49-F238E27FC236}">
                <a16:creationId xmlns:a16="http://schemas.microsoft.com/office/drawing/2014/main" id="{CFA0F9C9-EDCF-49CE-9C48-CA1D611E47DD}"/>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DBE46B17-F598-4151-9336-7B3C4C3CFF5F}"/>
              </a:ext>
            </a:extLst>
          </p:cNvPr>
          <p:cNvSpPr>
            <a:spLocks noGrp="1"/>
          </p:cNvSpPr>
          <p:nvPr>
            <p:ph type="sldNum" sz="quarter" idx="12"/>
          </p:nvPr>
        </p:nvSpPr>
        <p:spPr/>
        <p:txBody>
          <a:bodyPr/>
          <a:lstStyle/>
          <a:p>
            <a:fld id="{0010C381-1A06-427A-8938-CFE23249EA2B}" type="slidenum">
              <a:rPr lang="en-GB" smtClean="0"/>
              <a:pPr/>
              <a:t>2</a:t>
            </a:fld>
            <a:endParaRPr lang="en-GB" dirty="0"/>
          </a:p>
        </p:txBody>
      </p:sp>
      <p:pic>
        <p:nvPicPr>
          <p:cNvPr id="7" name="Picture 6">
            <a:extLst>
              <a:ext uri="{FF2B5EF4-FFF2-40B4-BE49-F238E27FC236}">
                <a16:creationId xmlns:a16="http://schemas.microsoft.com/office/drawing/2014/main" id="{E4F39D60-A573-492F-8842-06AB692D896D}"/>
              </a:ext>
            </a:extLst>
          </p:cNvPr>
          <p:cNvPicPr>
            <a:picLocks noChangeAspect="1"/>
          </p:cNvPicPr>
          <p:nvPr/>
        </p:nvPicPr>
        <p:blipFill>
          <a:blip r:embed="rId2"/>
          <a:stretch>
            <a:fillRect/>
          </a:stretch>
        </p:blipFill>
        <p:spPr>
          <a:xfrm>
            <a:off x="685800" y="1159899"/>
            <a:ext cx="11134725" cy="5103724"/>
          </a:xfrm>
          <a:prstGeom prst="rect">
            <a:avLst/>
          </a:prstGeom>
        </p:spPr>
      </p:pic>
    </p:spTree>
    <p:extLst>
      <p:ext uri="{BB962C8B-B14F-4D97-AF65-F5344CB8AC3E}">
        <p14:creationId xmlns:p14="http://schemas.microsoft.com/office/powerpoint/2010/main" val="234595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319E-11EE-41FA-8605-B4C4E2A0097F}"/>
              </a:ext>
            </a:extLst>
          </p:cNvPr>
          <p:cNvSpPr>
            <a:spLocks noGrp="1"/>
          </p:cNvSpPr>
          <p:nvPr>
            <p:ph type="title"/>
          </p:nvPr>
        </p:nvSpPr>
        <p:spPr/>
        <p:txBody>
          <a:bodyPr/>
          <a:lstStyle/>
          <a:p>
            <a:r>
              <a:rPr lang="en-GB" dirty="0"/>
              <a:t>UNC0674 Proposal – To be (i.e. ‘as is’ plus)</a:t>
            </a:r>
          </a:p>
        </p:txBody>
      </p:sp>
      <p:sp>
        <p:nvSpPr>
          <p:cNvPr id="4" name="Footer Placeholder 3">
            <a:extLst>
              <a:ext uri="{FF2B5EF4-FFF2-40B4-BE49-F238E27FC236}">
                <a16:creationId xmlns:a16="http://schemas.microsoft.com/office/drawing/2014/main" id="{CFA0F9C9-EDCF-49CE-9C48-CA1D611E47D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Calibri" panose="020F0502020204030204"/>
                <a:ea typeface="+mn-ea"/>
                <a:cs typeface="+mn-cs"/>
              </a:rPr>
              <a:t>Gemserv</a:t>
            </a:r>
            <a:endPar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BE46B17-F598-4151-9336-7B3C4C3CFF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0C381-1A06-427A-8938-CFE23249EA2B}" type="slidenum">
              <a:rPr kumimoji="0" lang="en-GB" sz="1200" b="0" i="0" u="none" strike="noStrike" kern="1200" cap="none" spc="0" normalizeH="0" baseline="0" noProof="0" smtClean="0">
                <a:ln>
                  <a:noFill/>
                </a:ln>
                <a:solidFill>
                  <a:srgbClr val="33333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75314EF-A181-4328-904D-DC3E62E021E9}"/>
              </a:ext>
            </a:extLst>
          </p:cNvPr>
          <p:cNvPicPr>
            <a:picLocks noChangeAspect="1"/>
          </p:cNvPicPr>
          <p:nvPr/>
        </p:nvPicPr>
        <p:blipFill>
          <a:blip r:embed="rId2"/>
          <a:stretch>
            <a:fillRect/>
          </a:stretch>
        </p:blipFill>
        <p:spPr>
          <a:xfrm>
            <a:off x="619125" y="1166683"/>
            <a:ext cx="10715625" cy="5065035"/>
          </a:xfrm>
          <a:prstGeom prst="rect">
            <a:avLst/>
          </a:prstGeom>
        </p:spPr>
      </p:pic>
    </p:spTree>
    <p:extLst>
      <p:ext uri="{BB962C8B-B14F-4D97-AF65-F5344CB8AC3E}">
        <p14:creationId xmlns:p14="http://schemas.microsoft.com/office/powerpoint/2010/main" val="6101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6205-6E82-419D-BA96-7023DAEFA20A}"/>
              </a:ext>
            </a:extLst>
          </p:cNvPr>
          <p:cNvSpPr>
            <a:spLocks noGrp="1"/>
          </p:cNvSpPr>
          <p:nvPr>
            <p:ph type="title"/>
          </p:nvPr>
        </p:nvSpPr>
        <p:spPr/>
        <p:txBody>
          <a:bodyPr/>
          <a:lstStyle/>
          <a:p>
            <a:r>
              <a:rPr lang="en-GB" dirty="0"/>
              <a:t>Elements of Mod to be developed</a:t>
            </a:r>
          </a:p>
        </p:txBody>
      </p:sp>
      <p:sp>
        <p:nvSpPr>
          <p:cNvPr id="3" name="Content Placeholder 2">
            <a:extLst>
              <a:ext uri="{FF2B5EF4-FFF2-40B4-BE49-F238E27FC236}">
                <a16:creationId xmlns:a16="http://schemas.microsoft.com/office/drawing/2014/main" id="{12A98F90-380B-49A7-AB80-C23F2A0C81F2}"/>
              </a:ext>
            </a:extLst>
          </p:cNvPr>
          <p:cNvSpPr>
            <a:spLocks noGrp="1"/>
          </p:cNvSpPr>
          <p:nvPr>
            <p:ph idx="1"/>
          </p:nvPr>
        </p:nvSpPr>
        <p:spPr/>
        <p:txBody>
          <a:bodyPr>
            <a:normAutofit fontScale="92500" lnSpcReduction="20000"/>
          </a:bodyPr>
          <a:lstStyle/>
          <a:p>
            <a:r>
              <a:rPr lang="en-GB" dirty="0"/>
              <a:t>Identify business rules for UNC changes:</a:t>
            </a:r>
          </a:p>
          <a:p>
            <a:pPr lvl="1"/>
            <a:r>
              <a:rPr lang="en-GB" dirty="0"/>
              <a:t>Adding Performance Assurance Principle(s) / Objective(s)</a:t>
            </a:r>
          </a:p>
          <a:p>
            <a:pPr lvl="1"/>
            <a:r>
              <a:rPr lang="en-GB" dirty="0"/>
              <a:t>Extending PAC authority (with boundaries, rather than processes specified in UNCC Ancillary Documents)</a:t>
            </a:r>
          </a:p>
          <a:p>
            <a:pPr lvl="1"/>
            <a:r>
              <a:rPr lang="en-GB" dirty="0"/>
              <a:t>Requirements on Parties to be subject to the Performance Assurance regime and PAC decisions and authority.</a:t>
            </a:r>
          </a:p>
          <a:p>
            <a:pPr lvl="1"/>
            <a:r>
              <a:rPr lang="en-GB" dirty="0"/>
              <a:t>Adding protections to PAC and Parties in the performance assurance decision making process.</a:t>
            </a:r>
          </a:p>
          <a:p>
            <a:r>
              <a:rPr lang="en-GB" dirty="0"/>
              <a:t>Identify detail within Ancillary Documents:</a:t>
            </a:r>
          </a:p>
          <a:p>
            <a:pPr lvl="1"/>
            <a:r>
              <a:rPr lang="en-GB" dirty="0"/>
              <a:t>Performance Improvement Techniques (PITs)</a:t>
            </a:r>
          </a:p>
          <a:p>
            <a:pPr lvl="1"/>
            <a:r>
              <a:rPr lang="en-GB" dirty="0"/>
              <a:t>PAC Appointments, Responsibilities and Requirements</a:t>
            </a:r>
          </a:p>
          <a:p>
            <a:pPr lvl="1"/>
            <a:r>
              <a:rPr lang="en-GB" dirty="0"/>
              <a:t>Incentives and Sanctions</a:t>
            </a:r>
          </a:p>
          <a:p>
            <a:pPr lvl="1"/>
            <a:r>
              <a:rPr lang="en-GB" dirty="0"/>
              <a:t>Appeals Procedure</a:t>
            </a:r>
          </a:p>
          <a:p>
            <a:pPr lvl="1"/>
            <a:r>
              <a:rPr lang="en-GB" dirty="0"/>
              <a:t>Market Entry Testing </a:t>
            </a:r>
          </a:p>
          <a:p>
            <a:r>
              <a:rPr lang="en-GB" dirty="0"/>
              <a:t>Adjust detail in existing Ancillary Documents</a:t>
            </a:r>
          </a:p>
          <a:p>
            <a:pPr lvl="1"/>
            <a:r>
              <a:rPr lang="en-GB" dirty="0"/>
              <a:t>Performance Assurance Framework</a:t>
            </a:r>
          </a:p>
          <a:p>
            <a:endParaRPr lang="en-GB" dirty="0"/>
          </a:p>
          <a:p>
            <a:endParaRPr lang="en-GB" dirty="0"/>
          </a:p>
        </p:txBody>
      </p:sp>
      <p:sp>
        <p:nvSpPr>
          <p:cNvPr id="4" name="Footer Placeholder 3">
            <a:extLst>
              <a:ext uri="{FF2B5EF4-FFF2-40B4-BE49-F238E27FC236}">
                <a16:creationId xmlns:a16="http://schemas.microsoft.com/office/drawing/2014/main" id="{A9983A02-9370-49C9-900A-CF09DA89E2CA}"/>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FCD0B2A8-088C-4419-A5F4-A336D44276CC}"/>
              </a:ext>
            </a:extLst>
          </p:cNvPr>
          <p:cNvSpPr>
            <a:spLocks noGrp="1"/>
          </p:cNvSpPr>
          <p:nvPr>
            <p:ph type="sldNum" sz="quarter" idx="12"/>
          </p:nvPr>
        </p:nvSpPr>
        <p:spPr/>
        <p:txBody>
          <a:bodyPr/>
          <a:lstStyle/>
          <a:p>
            <a:fld id="{0010C381-1A06-427A-8938-CFE23249EA2B}" type="slidenum">
              <a:rPr lang="en-GB" smtClean="0"/>
              <a:pPr/>
              <a:t>4</a:t>
            </a:fld>
            <a:endParaRPr lang="en-GB" dirty="0"/>
          </a:p>
        </p:txBody>
      </p:sp>
    </p:spTree>
    <p:extLst>
      <p:ext uri="{BB962C8B-B14F-4D97-AF65-F5344CB8AC3E}">
        <p14:creationId xmlns:p14="http://schemas.microsoft.com/office/powerpoint/2010/main" val="324805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AA4C-991D-453C-B34D-FC82AF4FCAD4}"/>
              </a:ext>
            </a:extLst>
          </p:cNvPr>
          <p:cNvSpPr>
            <a:spLocks noGrp="1"/>
          </p:cNvSpPr>
          <p:nvPr>
            <p:ph type="title"/>
          </p:nvPr>
        </p:nvSpPr>
        <p:spPr/>
        <p:txBody>
          <a:bodyPr/>
          <a:lstStyle/>
          <a:p>
            <a:r>
              <a:rPr lang="en-GB" dirty="0"/>
              <a:t>Overriding Principles / Objectives in UNC</a:t>
            </a:r>
          </a:p>
        </p:txBody>
      </p:sp>
      <p:sp>
        <p:nvSpPr>
          <p:cNvPr id="3" name="Content Placeholder 2">
            <a:extLst>
              <a:ext uri="{FF2B5EF4-FFF2-40B4-BE49-F238E27FC236}">
                <a16:creationId xmlns:a16="http://schemas.microsoft.com/office/drawing/2014/main" id="{D5D22E9B-DDBA-449C-90B9-91C5D054BE39}"/>
              </a:ext>
            </a:extLst>
          </p:cNvPr>
          <p:cNvSpPr>
            <a:spLocks noGrp="1"/>
          </p:cNvSpPr>
          <p:nvPr>
            <p:ph idx="1"/>
          </p:nvPr>
        </p:nvSpPr>
        <p:spPr/>
        <p:txBody>
          <a:bodyPr>
            <a:normAutofit fontScale="92500" lnSpcReduction="10000"/>
          </a:bodyPr>
          <a:lstStyle/>
          <a:p>
            <a:pPr marL="0" indent="0">
              <a:buNone/>
            </a:pPr>
            <a:r>
              <a:rPr lang="en-GB" dirty="0"/>
              <a:t>Require UNC Parties to adhere to basic principles:</a:t>
            </a:r>
          </a:p>
          <a:p>
            <a:pPr marL="0" indent="0">
              <a:buNone/>
            </a:pPr>
            <a:endParaRPr lang="en-GB" dirty="0"/>
          </a:p>
          <a:p>
            <a:pPr marL="457200" lvl="1" indent="0">
              <a:buNone/>
            </a:pPr>
            <a:r>
              <a:rPr lang="en-GB" b="1" i="1" dirty="0"/>
              <a:t>‘negligence, poor performance or bad behaviours must not distort settlement even when such behaviours have not specifically been precluded through prescription within the UNC’</a:t>
            </a:r>
          </a:p>
          <a:p>
            <a:pPr marL="457200" lvl="1" indent="0">
              <a:buNone/>
            </a:pPr>
            <a:endParaRPr lang="en-GB" b="1" i="1" dirty="0"/>
          </a:p>
          <a:p>
            <a:pPr marL="457200" lvl="1" indent="0">
              <a:buNone/>
            </a:pPr>
            <a:r>
              <a:rPr lang="en-GB" b="1" i="1" dirty="0"/>
              <a:t>‘performance of Parties in their actions and processes will be managed, monitored and measured by parties themselves as they strive to meet the requirements specified in the UNC’ </a:t>
            </a:r>
          </a:p>
          <a:p>
            <a:pPr marL="457200" lvl="1" indent="0">
              <a:buNone/>
            </a:pPr>
            <a:endParaRPr lang="en-GB" i="1" dirty="0"/>
          </a:p>
          <a:p>
            <a:pPr marL="0" indent="0">
              <a:buNone/>
            </a:pPr>
            <a:r>
              <a:rPr lang="en-GB" i="1" dirty="0"/>
              <a:t>Any others?</a:t>
            </a:r>
          </a:p>
        </p:txBody>
      </p:sp>
      <p:sp>
        <p:nvSpPr>
          <p:cNvPr id="4" name="Content Placeholder 3">
            <a:extLst>
              <a:ext uri="{FF2B5EF4-FFF2-40B4-BE49-F238E27FC236}">
                <a16:creationId xmlns:a16="http://schemas.microsoft.com/office/drawing/2014/main" id="{919A52DA-63E8-41D6-A734-4F9AD025B4A1}"/>
              </a:ext>
            </a:extLst>
          </p:cNvPr>
          <p:cNvSpPr>
            <a:spLocks noGrp="1"/>
          </p:cNvSpPr>
          <p:nvPr>
            <p:ph idx="13"/>
          </p:nvPr>
        </p:nvSpPr>
        <p:spPr/>
        <p:txBody>
          <a:bodyPr>
            <a:normAutofit fontScale="92500" lnSpcReduction="20000"/>
          </a:bodyPr>
          <a:lstStyle/>
          <a:p>
            <a:pPr marL="0" indent="0">
              <a:buNone/>
            </a:pPr>
            <a:r>
              <a:rPr lang="en-GB" dirty="0"/>
              <a:t>Outcome achieved:</a:t>
            </a:r>
          </a:p>
          <a:p>
            <a:r>
              <a:rPr lang="en-GB" dirty="0"/>
              <a:t>Prescriptive mod is not required to stop activity that distorts settlement.</a:t>
            </a:r>
          </a:p>
          <a:p>
            <a:r>
              <a:rPr lang="en-GB" dirty="0"/>
              <a:t>When poor behaviour identified, a request to cease those behaviours can be issued quickly, thereby mitigating the risk to settlement more speedily.</a:t>
            </a:r>
          </a:p>
          <a:p>
            <a:r>
              <a:rPr lang="en-GB" dirty="0"/>
              <a:t>Increases agility in Performance Assurance.</a:t>
            </a:r>
          </a:p>
          <a:p>
            <a:r>
              <a:rPr lang="en-GB" dirty="0"/>
              <a:t>‘Distort’ indicates the action could have a positive or negative impact.</a:t>
            </a:r>
          </a:p>
          <a:p>
            <a:r>
              <a:rPr lang="en-GB" dirty="0"/>
              <a:t>No indication of magnitude or burden of proof.</a:t>
            </a:r>
          </a:p>
          <a:p>
            <a:r>
              <a:rPr lang="en-GB" dirty="0"/>
              <a:t>Seeks to refute any assumption that any practice can be adopted unless the UNC precludes it. </a:t>
            </a:r>
          </a:p>
          <a:p>
            <a:endParaRPr lang="en-GB" dirty="0"/>
          </a:p>
        </p:txBody>
      </p:sp>
      <p:sp>
        <p:nvSpPr>
          <p:cNvPr id="5" name="Footer Placeholder 4">
            <a:extLst>
              <a:ext uri="{FF2B5EF4-FFF2-40B4-BE49-F238E27FC236}">
                <a16:creationId xmlns:a16="http://schemas.microsoft.com/office/drawing/2014/main" id="{777CC86C-F8BC-4DB3-A7E3-A5CAD04B48BC}"/>
              </a:ext>
            </a:extLst>
          </p:cNvPr>
          <p:cNvSpPr>
            <a:spLocks noGrp="1"/>
          </p:cNvSpPr>
          <p:nvPr>
            <p:ph type="ftr" sz="quarter" idx="11"/>
          </p:nvPr>
        </p:nvSpPr>
        <p:spPr/>
        <p:txBody>
          <a:bodyPr/>
          <a:lstStyle/>
          <a:p>
            <a:r>
              <a:rPr lang="en-GB"/>
              <a:t>Gemserv</a:t>
            </a:r>
            <a:endParaRPr lang="en-GB" dirty="0"/>
          </a:p>
        </p:txBody>
      </p:sp>
      <p:sp>
        <p:nvSpPr>
          <p:cNvPr id="6" name="Slide Number Placeholder 5">
            <a:extLst>
              <a:ext uri="{FF2B5EF4-FFF2-40B4-BE49-F238E27FC236}">
                <a16:creationId xmlns:a16="http://schemas.microsoft.com/office/drawing/2014/main" id="{658124F2-3B83-47D4-999D-D80622755939}"/>
              </a:ext>
            </a:extLst>
          </p:cNvPr>
          <p:cNvSpPr>
            <a:spLocks noGrp="1"/>
          </p:cNvSpPr>
          <p:nvPr>
            <p:ph type="sldNum" sz="quarter" idx="12"/>
          </p:nvPr>
        </p:nvSpPr>
        <p:spPr/>
        <p:txBody>
          <a:bodyPr/>
          <a:lstStyle/>
          <a:p>
            <a:fld id="{0010C381-1A06-427A-8938-CFE23249EA2B}" type="slidenum">
              <a:rPr lang="en-GB" smtClean="0"/>
              <a:pPr/>
              <a:t>5</a:t>
            </a:fld>
            <a:endParaRPr lang="en-GB" dirty="0"/>
          </a:p>
        </p:txBody>
      </p:sp>
    </p:spTree>
    <p:extLst>
      <p:ext uri="{BB962C8B-B14F-4D97-AF65-F5344CB8AC3E}">
        <p14:creationId xmlns:p14="http://schemas.microsoft.com/office/powerpoint/2010/main" val="224149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C318-EEEB-48B6-9A93-C753C023A7AB}"/>
              </a:ext>
            </a:extLst>
          </p:cNvPr>
          <p:cNvSpPr>
            <a:spLocks noGrp="1"/>
          </p:cNvSpPr>
          <p:nvPr>
            <p:ph type="title"/>
          </p:nvPr>
        </p:nvSpPr>
        <p:spPr/>
        <p:txBody>
          <a:bodyPr>
            <a:normAutofit/>
          </a:bodyPr>
          <a:lstStyle/>
          <a:p>
            <a:r>
              <a:rPr lang="en-GB" dirty="0"/>
              <a:t>UNC Business Requirements – PAC</a:t>
            </a:r>
          </a:p>
        </p:txBody>
      </p:sp>
      <p:sp>
        <p:nvSpPr>
          <p:cNvPr id="3" name="Content Placeholder 2">
            <a:extLst>
              <a:ext uri="{FF2B5EF4-FFF2-40B4-BE49-F238E27FC236}">
                <a16:creationId xmlns:a16="http://schemas.microsoft.com/office/drawing/2014/main" id="{B0A58EC9-3675-471D-AFD8-1BAAFAC69CBA}"/>
              </a:ext>
            </a:extLst>
          </p:cNvPr>
          <p:cNvSpPr>
            <a:spLocks noGrp="1"/>
          </p:cNvSpPr>
          <p:nvPr>
            <p:ph idx="1"/>
          </p:nvPr>
        </p:nvSpPr>
        <p:spPr>
          <a:xfrm>
            <a:off x="726622" y="1303546"/>
            <a:ext cx="10265228" cy="4851375"/>
          </a:xfrm>
        </p:spPr>
        <p:txBody>
          <a:bodyPr>
            <a:normAutofit/>
          </a:bodyPr>
          <a:lstStyle/>
          <a:p>
            <a:pPr marL="0" indent="0">
              <a:buNone/>
            </a:pPr>
            <a:r>
              <a:rPr lang="en-GB" dirty="0"/>
              <a:t>The PAC are to be empowered to:</a:t>
            </a:r>
          </a:p>
          <a:p>
            <a:pPr lvl="1"/>
            <a:r>
              <a:rPr lang="en-GB" dirty="0"/>
              <a:t>Require parties to respond to and meet PAC requests made in the context of performance matters and in line with the framework objectives.</a:t>
            </a:r>
          </a:p>
          <a:p>
            <a:pPr lvl="1"/>
            <a:r>
              <a:rPr lang="en-GB" dirty="0"/>
              <a:t>Deploy Performance Improvement Techniques (PITs) described in the ancillary document as they deem appropriate.</a:t>
            </a:r>
          </a:p>
          <a:p>
            <a:pPr lvl="1"/>
            <a:r>
              <a:rPr lang="en-GB" dirty="0"/>
              <a:t>Following the failure to make improvements as agreed, apply financial penalties or sanctions according to the relevant ancillary document.</a:t>
            </a:r>
          </a:p>
          <a:p>
            <a:pPr lvl="1"/>
            <a:r>
              <a:rPr lang="en-GB" dirty="0"/>
              <a:t>Request </a:t>
            </a:r>
            <a:r>
              <a:rPr lang="en-GB" dirty="0" err="1"/>
              <a:t>adhoc</a:t>
            </a:r>
            <a:r>
              <a:rPr lang="en-GB" dirty="0"/>
              <a:t> performance reports as they deem relevant, based on their experience and expertise.</a:t>
            </a:r>
          </a:p>
          <a:p>
            <a:pPr lvl="1"/>
            <a:r>
              <a:rPr lang="en-GB" dirty="0"/>
              <a:t>Access any standard performance reports that are provided to parties by the CDSP</a:t>
            </a:r>
          </a:p>
          <a:p>
            <a:pPr lvl="1"/>
            <a:r>
              <a:rPr lang="en-GB" dirty="0"/>
              <a:t>Request the remedy of performance issues or party actions, where there is no explicit prescriptive performance standard or restriction specified in the code, where that issue or action is impacting settlement accuracy.</a:t>
            </a:r>
          </a:p>
          <a:p>
            <a:pPr lvl="1"/>
            <a:r>
              <a:rPr lang="en-GB" dirty="0"/>
              <a:t>Determine the materiality of performance levels on the accuracy of settlement.</a:t>
            </a:r>
          </a:p>
        </p:txBody>
      </p:sp>
      <p:sp>
        <p:nvSpPr>
          <p:cNvPr id="5" name="Footer Placeholder 4">
            <a:extLst>
              <a:ext uri="{FF2B5EF4-FFF2-40B4-BE49-F238E27FC236}">
                <a16:creationId xmlns:a16="http://schemas.microsoft.com/office/drawing/2014/main" id="{AB641DEA-FEB4-467C-AF54-F7000C335DA6}"/>
              </a:ext>
            </a:extLst>
          </p:cNvPr>
          <p:cNvSpPr>
            <a:spLocks noGrp="1"/>
          </p:cNvSpPr>
          <p:nvPr>
            <p:ph type="ftr" sz="quarter" idx="11"/>
          </p:nvPr>
        </p:nvSpPr>
        <p:spPr/>
        <p:txBody>
          <a:bodyPr/>
          <a:lstStyle/>
          <a:p>
            <a:r>
              <a:rPr lang="en-GB"/>
              <a:t>Gemserv</a:t>
            </a:r>
            <a:endParaRPr lang="en-GB" dirty="0"/>
          </a:p>
        </p:txBody>
      </p:sp>
      <p:sp>
        <p:nvSpPr>
          <p:cNvPr id="6" name="Slide Number Placeholder 5">
            <a:extLst>
              <a:ext uri="{FF2B5EF4-FFF2-40B4-BE49-F238E27FC236}">
                <a16:creationId xmlns:a16="http://schemas.microsoft.com/office/drawing/2014/main" id="{476D08AC-47AE-4214-84DF-A70ADC37FC66}"/>
              </a:ext>
            </a:extLst>
          </p:cNvPr>
          <p:cNvSpPr>
            <a:spLocks noGrp="1"/>
          </p:cNvSpPr>
          <p:nvPr>
            <p:ph type="sldNum" sz="quarter" idx="12"/>
          </p:nvPr>
        </p:nvSpPr>
        <p:spPr/>
        <p:txBody>
          <a:bodyPr/>
          <a:lstStyle/>
          <a:p>
            <a:fld id="{0010C381-1A06-427A-8938-CFE23249EA2B}" type="slidenum">
              <a:rPr lang="en-GB" smtClean="0"/>
              <a:pPr/>
              <a:t>6</a:t>
            </a:fld>
            <a:endParaRPr lang="en-GB" dirty="0"/>
          </a:p>
        </p:txBody>
      </p:sp>
    </p:spTree>
    <p:extLst>
      <p:ext uri="{BB962C8B-B14F-4D97-AF65-F5344CB8AC3E}">
        <p14:creationId xmlns:p14="http://schemas.microsoft.com/office/powerpoint/2010/main" val="407296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E198-0881-48A0-BB1E-49AE66A30AB1}"/>
              </a:ext>
            </a:extLst>
          </p:cNvPr>
          <p:cNvSpPr>
            <a:spLocks noGrp="1"/>
          </p:cNvSpPr>
          <p:nvPr>
            <p:ph type="title"/>
          </p:nvPr>
        </p:nvSpPr>
        <p:spPr/>
        <p:txBody>
          <a:bodyPr/>
          <a:lstStyle/>
          <a:p>
            <a:r>
              <a:rPr lang="en-GB" dirty="0"/>
              <a:t>UNC Business Requirements – UNC Parties</a:t>
            </a:r>
          </a:p>
        </p:txBody>
      </p:sp>
      <p:sp>
        <p:nvSpPr>
          <p:cNvPr id="3" name="Content Placeholder 2">
            <a:extLst>
              <a:ext uri="{FF2B5EF4-FFF2-40B4-BE49-F238E27FC236}">
                <a16:creationId xmlns:a16="http://schemas.microsoft.com/office/drawing/2014/main" id="{956A2724-9AD3-40A1-870A-8B92B89DCF69}"/>
              </a:ext>
            </a:extLst>
          </p:cNvPr>
          <p:cNvSpPr>
            <a:spLocks noGrp="1"/>
          </p:cNvSpPr>
          <p:nvPr>
            <p:ph idx="1"/>
          </p:nvPr>
        </p:nvSpPr>
        <p:spPr>
          <a:xfrm>
            <a:off x="726622" y="1303546"/>
            <a:ext cx="10265228" cy="4851375"/>
          </a:xfrm>
        </p:spPr>
        <p:txBody>
          <a:bodyPr>
            <a:normAutofit lnSpcReduction="10000"/>
          </a:bodyPr>
          <a:lstStyle/>
          <a:p>
            <a:pPr marL="0" indent="0">
              <a:buNone/>
            </a:pPr>
            <a:r>
              <a:rPr lang="en-GB" dirty="0"/>
              <a:t>UNC Parties (transporters, shippers, CDSP) are required to:</a:t>
            </a:r>
          </a:p>
          <a:p>
            <a:pPr lvl="1"/>
            <a:r>
              <a:rPr lang="en-GB" dirty="0"/>
              <a:t>Manage and monitor their own processes and procedures in meeting the obligations in the UNC, including performance monitoring.</a:t>
            </a:r>
          </a:p>
          <a:p>
            <a:pPr lvl="1"/>
            <a:r>
              <a:rPr lang="en-GB" dirty="0"/>
              <a:t>Provide the necessary permissions in respect of data, to ensure the PAC and PAFA can perform their duties without hindrance, subject to normal data security, protection and confidentiality measures being in place on both.</a:t>
            </a:r>
          </a:p>
          <a:p>
            <a:pPr lvl="1"/>
            <a:r>
              <a:rPr lang="en-GB" dirty="0"/>
              <a:t>Provide data / information services requested by PAC or PAFA in the timescales requested (ref: 6.5.1 PAF Ancillary Document)</a:t>
            </a:r>
          </a:p>
          <a:p>
            <a:pPr lvl="1"/>
            <a:r>
              <a:rPr lang="en-GB" dirty="0"/>
              <a:t>Comply with reasonable requests made by the PAC in performing their duties, such as requests for remedial action, plans of action, stage updates etc. in the timescales requested.</a:t>
            </a:r>
          </a:p>
          <a:p>
            <a:pPr lvl="1"/>
            <a:r>
              <a:rPr lang="en-GB" dirty="0"/>
              <a:t>Take action to improve their performance and remedy issues if identified and requested by the PAC.</a:t>
            </a:r>
          </a:p>
          <a:p>
            <a:pPr lvl="1"/>
            <a:r>
              <a:rPr lang="en-GB" dirty="0"/>
              <a:t>Be subject to any commitments they make to the PAC in the course of any kind of performance intervention, such as in plans, timescales or remedial action.</a:t>
            </a:r>
          </a:p>
          <a:p>
            <a:endParaRPr lang="en-GB" dirty="0"/>
          </a:p>
        </p:txBody>
      </p:sp>
      <p:sp>
        <p:nvSpPr>
          <p:cNvPr id="5" name="Footer Placeholder 4">
            <a:extLst>
              <a:ext uri="{FF2B5EF4-FFF2-40B4-BE49-F238E27FC236}">
                <a16:creationId xmlns:a16="http://schemas.microsoft.com/office/drawing/2014/main" id="{D393703B-91B6-4CB7-8FA2-FED2A19146CD}"/>
              </a:ext>
            </a:extLst>
          </p:cNvPr>
          <p:cNvSpPr>
            <a:spLocks noGrp="1"/>
          </p:cNvSpPr>
          <p:nvPr>
            <p:ph type="ftr" sz="quarter" idx="11"/>
          </p:nvPr>
        </p:nvSpPr>
        <p:spPr/>
        <p:txBody>
          <a:bodyPr/>
          <a:lstStyle/>
          <a:p>
            <a:r>
              <a:rPr lang="en-GB"/>
              <a:t>Gemserv</a:t>
            </a:r>
            <a:endParaRPr lang="en-GB" dirty="0"/>
          </a:p>
        </p:txBody>
      </p:sp>
      <p:sp>
        <p:nvSpPr>
          <p:cNvPr id="6" name="Slide Number Placeholder 5">
            <a:extLst>
              <a:ext uri="{FF2B5EF4-FFF2-40B4-BE49-F238E27FC236}">
                <a16:creationId xmlns:a16="http://schemas.microsoft.com/office/drawing/2014/main" id="{E15802A6-BF45-4545-8106-C77389E402D4}"/>
              </a:ext>
            </a:extLst>
          </p:cNvPr>
          <p:cNvSpPr>
            <a:spLocks noGrp="1"/>
          </p:cNvSpPr>
          <p:nvPr>
            <p:ph type="sldNum" sz="quarter" idx="12"/>
          </p:nvPr>
        </p:nvSpPr>
        <p:spPr/>
        <p:txBody>
          <a:bodyPr/>
          <a:lstStyle/>
          <a:p>
            <a:fld id="{0010C381-1A06-427A-8938-CFE23249EA2B}" type="slidenum">
              <a:rPr lang="en-GB" smtClean="0"/>
              <a:pPr/>
              <a:t>7</a:t>
            </a:fld>
            <a:endParaRPr lang="en-GB" dirty="0"/>
          </a:p>
        </p:txBody>
      </p:sp>
    </p:spTree>
    <p:extLst>
      <p:ext uri="{BB962C8B-B14F-4D97-AF65-F5344CB8AC3E}">
        <p14:creationId xmlns:p14="http://schemas.microsoft.com/office/powerpoint/2010/main" val="163211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0E65-7BB6-45B8-B6C0-40F7A3C0C8DA}"/>
              </a:ext>
            </a:extLst>
          </p:cNvPr>
          <p:cNvSpPr>
            <a:spLocks noGrp="1"/>
          </p:cNvSpPr>
          <p:nvPr>
            <p:ph type="title"/>
          </p:nvPr>
        </p:nvSpPr>
        <p:spPr/>
        <p:txBody>
          <a:bodyPr/>
          <a:lstStyle/>
          <a:p>
            <a:r>
              <a:rPr lang="en-GB" dirty="0"/>
              <a:t>UNC Business Requirements – Protections (1)</a:t>
            </a:r>
          </a:p>
        </p:txBody>
      </p:sp>
      <p:sp>
        <p:nvSpPr>
          <p:cNvPr id="3" name="Content Placeholder 2">
            <a:extLst>
              <a:ext uri="{FF2B5EF4-FFF2-40B4-BE49-F238E27FC236}">
                <a16:creationId xmlns:a16="http://schemas.microsoft.com/office/drawing/2014/main" id="{6BF1DBD9-4CB3-432D-90ED-C3E1E7B69DBD}"/>
              </a:ext>
            </a:extLst>
          </p:cNvPr>
          <p:cNvSpPr>
            <a:spLocks noGrp="1"/>
          </p:cNvSpPr>
          <p:nvPr>
            <p:ph idx="1"/>
          </p:nvPr>
        </p:nvSpPr>
        <p:spPr/>
        <p:txBody>
          <a:bodyPr>
            <a:normAutofit/>
          </a:bodyPr>
          <a:lstStyle/>
          <a:p>
            <a:r>
              <a:rPr lang="en-GB" dirty="0"/>
              <a:t>PAC, PAFA and CDSP personnel attending closed PAC meetings may not reveal the workings or the decision making process in reaching any decisions, save when required due to an appeal from any party.</a:t>
            </a:r>
          </a:p>
          <a:p>
            <a:r>
              <a:rPr lang="en-GB" dirty="0"/>
              <a:t>PAC, PAFA and CDSP personnel attending closed PAC meeting are required to sign and adhere to undying non-disclosure agreements and any confidential material downloaded must be deleted when no longer required and when ceasing attend the PAC (for whatever reason), whichever is sooner.</a:t>
            </a:r>
          </a:p>
          <a:p>
            <a:r>
              <a:rPr lang="en-GB" dirty="0"/>
              <a:t>PAC, PAFA and any parties connected with a performance assurance decision directed at any Party or any parties deemed to be responsible for the UNC should be protected from any litigation connected with the operation of the performance assurance regime.</a:t>
            </a:r>
          </a:p>
          <a:p>
            <a:r>
              <a:rPr lang="en-GB" dirty="0"/>
              <a:t>Any Party may appeal a PAC decision to impose financial reparations or sanctions under the Performance Assurance regime only.</a:t>
            </a:r>
          </a:p>
        </p:txBody>
      </p:sp>
      <p:sp>
        <p:nvSpPr>
          <p:cNvPr id="4" name="Footer Placeholder 3">
            <a:extLst>
              <a:ext uri="{FF2B5EF4-FFF2-40B4-BE49-F238E27FC236}">
                <a16:creationId xmlns:a16="http://schemas.microsoft.com/office/drawing/2014/main" id="{753590ED-DE4C-4FEF-9642-E6C39CD95B4C}"/>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11321628-EC04-4C5B-8D5B-53156897B581}"/>
              </a:ext>
            </a:extLst>
          </p:cNvPr>
          <p:cNvSpPr>
            <a:spLocks noGrp="1"/>
          </p:cNvSpPr>
          <p:nvPr>
            <p:ph type="sldNum" sz="quarter" idx="12"/>
          </p:nvPr>
        </p:nvSpPr>
        <p:spPr/>
        <p:txBody>
          <a:bodyPr/>
          <a:lstStyle/>
          <a:p>
            <a:fld id="{0010C381-1A06-427A-8938-CFE23249EA2B}" type="slidenum">
              <a:rPr lang="en-GB" smtClean="0"/>
              <a:pPr/>
              <a:t>8</a:t>
            </a:fld>
            <a:endParaRPr lang="en-GB" dirty="0"/>
          </a:p>
        </p:txBody>
      </p:sp>
    </p:spTree>
    <p:extLst>
      <p:ext uri="{BB962C8B-B14F-4D97-AF65-F5344CB8AC3E}">
        <p14:creationId xmlns:p14="http://schemas.microsoft.com/office/powerpoint/2010/main" val="332846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0E65-7BB6-45B8-B6C0-40F7A3C0C8DA}"/>
              </a:ext>
            </a:extLst>
          </p:cNvPr>
          <p:cNvSpPr>
            <a:spLocks noGrp="1"/>
          </p:cNvSpPr>
          <p:nvPr>
            <p:ph type="title"/>
          </p:nvPr>
        </p:nvSpPr>
        <p:spPr/>
        <p:txBody>
          <a:bodyPr/>
          <a:lstStyle/>
          <a:p>
            <a:r>
              <a:rPr lang="en-GB" dirty="0"/>
              <a:t>UNC Business Requirements – Protections (2)</a:t>
            </a:r>
          </a:p>
        </p:txBody>
      </p:sp>
      <p:sp>
        <p:nvSpPr>
          <p:cNvPr id="3" name="Content Placeholder 2">
            <a:extLst>
              <a:ext uri="{FF2B5EF4-FFF2-40B4-BE49-F238E27FC236}">
                <a16:creationId xmlns:a16="http://schemas.microsoft.com/office/drawing/2014/main" id="{6BF1DBD9-4CB3-432D-90ED-C3E1E7B69DBD}"/>
              </a:ext>
            </a:extLst>
          </p:cNvPr>
          <p:cNvSpPr>
            <a:spLocks noGrp="1"/>
          </p:cNvSpPr>
          <p:nvPr>
            <p:ph idx="1"/>
          </p:nvPr>
        </p:nvSpPr>
        <p:spPr/>
        <p:txBody>
          <a:bodyPr>
            <a:normAutofit/>
          </a:bodyPr>
          <a:lstStyle/>
          <a:p>
            <a:pPr marL="0" indent="0">
              <a:buNone/>
            </a:pPr>
            <a:r>
              <a:rPr lang="en-GB" dirty="0"/>
              <a:t>UNC or Ancillary Document?</a:t>
            </a:r>
          </a:p>
          <a:p>
            <a:pPr lvl="1"/>
            <a:r>
              <a:rPr lang="en-GB" dirty="0"/>
              <a:t>In reaching a decision re an individual Party’s performance, the PAC may take into consideration (i.e. evidence)</a:t>
            </a:r>
          </a:p>
          <a:p>
            <a:pPr lvl="2"/>
            <a:r>
              <a:rPr lang="en-GB" dirty="0"/>
              <a:t>Statistical performance measures.</a:t>
            </a:r>
          </a:p>
          <a:p>
            <a:pPr lvl="2"/>
            <a:r>
              <a:rPr lang="en-GB" dirty="0"/>
              <a:t>Management of performance in the area of issue.</a:t>
            </a:r>
          </a:p>
          <a:p>
            <a:pPr lvl="2"/>
            <a:r>
              <a:rPr lang="en-GB" dirty="0"/>
              <a:t>Willingness and speed in remedying the issue.</a:t>
            </a:r>
          </a:p>
          <a:p>
            <a:pPr lvl="2"/>
            <a:r>
              <a:rPr lang="en-GB" dirty="0"/>
              <a:t>General co-operation in reviewing their case</a:t>
            </a:r>
          </a:p>
          <a:p>
            <a:pPr lvl="1"/>
            <a:r>
              <a:rPr lang="en-GB" dirty="0"/>
              <a:t>The performance of any other party does not mitigate any other party in their own performance.</a:t>
            </a:r>
          </a:p>
        </p:txBody>
      </p:sp>
      <p:sp>
        <p:nvSpPr>
          <p:cNvPr id="4" name="Footer Placeholder 3">
            <a:extLst>
              <a:ext uri="{FF2B5EF4-FFF2-40B4-BE49-F238E27FC236}">
                <a16:creationId xmlns:a16="http://schemas.microsoft.com/office/drawing/2014/main" id="{753590ED-DE4C-4FEF-9642-E6C39CD95B4C}"/>
              </a:ext>
            </a:extLst>
          </p:cNvPr>
          <p:cNvSpPr>
            <a:spLocks noGrp="1"/>
          </p:cNvSpPr>
          <p:nvPr>
            <p:ph type="ftr" sz="quarter" idx="11"/>
          </p:nvPr>
        </p:nvSpPr>
        <p:spPr/>
        <p:txBody>
          <a:bodyPr/>
          <a:lstStyle/>
          <a:p>
            <a:r>
              <a:rPr lang="en-GB"/>
              <a:t>Gemserv</a:t>
            </a:r>
            <a:endParaRPr lang="en-GB" dirty="0"/>
          </a:p>
        </p:txBody>
      </p:sp>
      <p:sp>
        <p:nvSpPr>
          <p:cNvPr id="5" name="Slide Number Placeholder 4">
            <a:extLst>
              <a:ext uri="{FF2B5EF4-FFF2-40B4-BE49-F238E27FC236}">
                <a16:creationId xmlns:a16="http://schemas.microsoft.com/office/drawing/2014/main" id="{11321628-EC04-4C5B-8D5B-53156897B581}"/>
              </a:ext>
            </a:extLst>
          </p:cNvPr>
          <p:cNvSpPr>
            <a:spLocks noGrp="1"/>
          </p:cNvSpPr>
          <p:nvPr>
            <p:ph type="sldNum" sz="quarter" idx="12"/>
          </p:nvPr>
        </p:nvSpPr>
        <p:spPr/>
        <p:txBody>
          <a:bodyPr/>
          <a:lstStyle/>
          <a:p>
            <a:fld id="{0010C381-1A06-427A-8938-CFE23249EA2B}" type="slidenum">
              <a:rPr lang="en-GB" smtClean="0"/>
              <a:pPr/>
              <a:t>9</a:t>
            </a:fld>
            <a:endParaRPr lang="en-GB" dirty="0"/>
          </a:p>
        </p:txBody>
      </p:sp>
    </p:spTree>
    <p:extLst>
      <p:ext uri="{BB962C8B-B14F-4D97-AF65-F5344CB8AC3E}">
        <p14:creationId xmlns:p14="http://schemas.microsoft.com/office/powerpoint/2010/main" val="4150637681"/>
      </p:ext>
    </p:extLst>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333333"/>
      </a:dk2>
      <a:lt2>
        <a:srgbClr val="FFFFFF"/>
      </a:lt2>
      <a:accent1>
        <a:srgbClr val="F7AA5E"/>
      </a:accent1>
      <a:accent2>
        <a:srgbClr val="FED458"/>
      </a:accent2>
      <a:accent3>
        <a:srgbClr val="F8ED62"/>
      </a:accent3>
      <a:accent4>
        <a:srgbClr val="DE6476"/>
      </a:accent4>
      <a:accent5>
        <a:srgbClr val="EF7C80"/>
      </a:accent5>
      <a:accent6>
        <a:srgbClr val="F6AD93"/>
      </a:accent6>
      <a:hlink>
        <a:srgbClr val="FED458"/>
      </a:hlink>
      <a:folHlink>
        <a:srgbClr val="F7AA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Yellow Powerpoint</Template>
  <TotalTime>1260</TotalTime>
  <Words>1426</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Mod UNC 0674  Business Rule Development</vt:lpstr>
      <vt:lpstr>UNC – As Is</vt:lpstr>
      <vt:lpstr>UNC0674 Proposal – To be (i.e. ‘as is’ plus)</vt:lpstr>
      <vt:lpstr>Elements of Mod to be developed</vt:lpstr>
      <vt:lpstr>Overriding Principles / Objectives in UNC</vt:lpstr>
      <vt:lpstr>UNC Business Requirements – PAC</vt:lpstr>
      <vt:lpstr>UNC Business Requirements – UNC Parties</vt:lpstr>
      <vt:lpstr>UNC Business Requirements – Protections (1)</vt:lpstr>
      <vt:lpstr>UNC Business Requirements – Protections (2)</vt:lpstr>
      <vt:lpstr>UNC Business Requirements – UNC V Section 12</vt:lpstr>
      <vt:lpstr>The mod plans to achieve the following outcomes:    (1)</vt:lpstr>
      <vt:lpstr>The mod plans to achieve the following outcomes:  (2)</vt:lpstr>
      <vt:lpstr>Appendix 1 –  Performance Improvement Techniques (PITs)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Rouse</dc:creator>
  <cp:lastModifiedBy>Anne Jackson</cp:lastModifiedBy>
  <cp:revision>38</cp:revision>
  <dcterms:created xsi:type="dcterms:W3CDTF">2019-02-19T08:53:43Z</dcterms:created>
  <dcterms:modified xsi:type="dcterms:W3CDTF">2019-05-19T20:47:39Z</dcterms:modified>
</cp:coreProperties>
</file>