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57" r:id="rId2"/>
    <p:sldId id="256" r:id="rId3"/>
    <p:sldId id="413" r:id="rId4"/>
    <p:sldId id="42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Addison" initials="D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5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F8EA2-6FB5-4077-9073-AA477A48572B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30900-F25C-4032-89EF-566ED0340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6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8701"/>
            <a:ext cx="7772400" cy="1102519"/>
          </a:xfrm>
        </p:spPr>
        <p:txBody>
          <a:bodyPr/>
          <a:lstStyle/>
          <a:p>
            <a:r>
              <a:rPr lang="en-GB" dirty="0" smtClean="0"/>
              <a:t>MDD Market Participant Identity Committee</a:t>
            </a:r>
            <a:br>
              <a:rPr lang="en-GB" dirty="0" smtClean="0"/>
            </a:br>
            <a:r>
              <a:rPr lang="en-GB" dirty="0" smtClean="0"/>
              <a:t>- Terms of Reference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5532"/>
            <a:ext cx="6400800" cy="1314450"/>
          </a:xfrm>
        </p:spPr>
        <p:txBody>
          <a:bodyPr/>
          <a:lstStyle/>
          <a:p>
            <a:r>
              <a:rPr lang="en-GB" dirty="0" smtClean="0"/>
              <a:t>June 2019 </a:t>
            </a:r>
            <a:r>
              <a:rPr lang="en-GB" dirty="0" err="1" smtClean="0"/>
              <a:t>CoMC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3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endParaRPr lang="en-GB" sz="1800" dirty="0" smtClean="0"/>
          </a:p>
          <a:p>
            <a:pPr>
              <a:spcBef>
                <a:spcPts val="400"/>
              </a:spcBef>
            </a:pPr>
            <a:r>
              <a:rPr lang="en-GB" sz="1800" dirty="0" smtClean="0"/>
              <a:t>Approach for Approval</a:t>
            </a:r>
          </a:p>
          <a:p>
            <a:pPr>
              <a:spcBef>
                <a:spcPts val="400"/>
              </a:spcBef>
            </a:pPr>
            <a:endParaRPr lang="en-GB" sz="1800" dirty="0" smtClean="0"/>
          </a:p>
          <a:p>
            <a:pPr>
              <a:spcBef>
                <a:spcPts val="400"/>
              </a:spcBef>
            </a:pPr>
            <a:r>
              <a:rPr lang="en-GB" sz="1800" dirty="0" err="1" smtClean="0"/>
              <a:t>ToR</a:t>
            </a:r>
            <a:r>
              <a:rPr lang="en-GB" sz="1800" dirty="0" smtClean="0"/>
              <a:t> </a:t>
            </a:r>
            <a:r>
              <a:rPr lang="en-GB" sz="1800" dirty="0"/>
              <a:t>‘highlights</a:t>
            </a:r>
            <a:r>
              <a:rPr lang="en-GB" sz="1800" dirty="0" smtClean="0"/>
              <a:t>’</a:t>
            </a:r>
            <a:endParaRPr lang="en-GB" sz="1800" dirty="0"/>
          </a:p>
          <a:p>
            <a:pPr lvl="0">
              <a:spcBef>
                <a:spcPts val="4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347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Approach for Approval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76464"/>
          </a:xfrm>
        </p:spPr>
        <p:txBody>
          <a:bodyPr>
            <a:normAutofit fontScale="47500" lnSpcReduction="20000"/>
          </a:bodyPr>
          <a:lstStyle/>
          <a:p>
            <a:r>
              <a:rPr lang="en-GB" sz="3400" dirty="0" smtClean="0"/>
              <a:t>MDD Market Participant Identities will impact all parties in the gas industry, therefore we are proposing:</a:t>
            </a:r>
          </a:p>
          <a:p>
            <a:endParaRPr lang="en-GB" sz="3400" dirty="0" smtClean="0"/>
          </a:p>
          <a:p>
            <a:pPr lvl="1"/>
            <a:r>
              <a:rPr lang="en-GB" sz="3400" dirty="0" smtClean="0"/>
              <a:t>Delegation of ‘Approval’ from DSC </a:t>
            </a:r>
            <a:r>
              <a:rPr lang="en-GB" sz="3400" dirty="0" err="1" smtClean="0"/>
              <a:t>CoMC</a:t>
            </a:r>
            <a:r>
              <a:rPr lang="en-GB" sz="3400" dirty="0" smtClean="0"/>
              <a:t> to the Sub Committee</a:t>
            </a:r>
          </a:p>
          <a:p>
            <a:pPr lvl="1"/>
            <a:endParaRPr lang="en-GB" sz="3400" dirty="0"/>
          </a:p>
          <a:p>
            <a:pPr lvl="1"/>
            <a:r>
              <a:rPr lang="en-GB" sz="3400" dirty="0" smtClean="0"/>
              <a:t>Open forum for MDD Market Participant Identity Sub Committee Meeting to discuss MDD Applications</a:t>
            </a:r>
          </a:p>
          <a:p>
            <a:pPr lvl="1"/>
            <a:r>
              <a:rPr lang="en-GB" sz="3400" dirty="0" smtClean="0"/>
              <a:t>Invites issued to relevant parties to include all Organisation Types maintained in MDD</a:t>
            </a:r>
          </a:p>
          <a:p>
            <a:pPr lvl="1"/>
            <a:r>
              <a:rPr lang="en-GB" sz="3400" dirty="0" smtClean="0"/>
              <a:t>Representations to be invited from the above for MDD Applications</a:t>
            </a:r>
          </a:p>
          <a:p>
            <a:pPr lvl="1"/>
            <a:r>
              <a:rPr lang="en-GB" sz="3400" dirty="0" smtClean="0"/>
              <a:t>Any representations to amend / reject / defer MDD Applications must be made in advance of the </a:t>
            </a:r>
            <a:r>
              <a:rPr lang="en-GB" sz="3400" dirty="0"/>
              <a:t>Sub Committee Meeting </a:t>
            </a:r>
            <a:r>
              <a:rPr lang="en-GB" sz="3400" dirty="0" smtClean="0"/>
              <a:t>in accordance with the MDD Release Schedule</a:t>
            </a:r>
          </a:p>
          <a:p>
            <a:pPr lvl="1"/>
            <a:endParaRPr lang="en-GB" sz="3400" dirty="0"/>
          </a:p>
          <a:p>
            <a:pPr lvl="1"/>
            <a:r>
              <a:rPr lang="en-GB" sz="3400" dirty="0" smtClean="0"/>
              <a:t>Not expected to be a formal vote, as all MDD Applications should be assessed against the Verification Document (so effectively is a challenge to this if a change is being rejected)</a:t>
            </a:r>
            <a:endParaRPr lang="en-GB" sz="3400" dirty="0"/>
          </a:p>
          <a:p>
            <a:pPr lvl="1"/>
            <a:r>
              <a:rPr lang="en-GB" sz="3400" dirty="0" smtClean="0"/>
              <a:t>Does this work?</a:t>
            </a:r>
            <a:endParaRPr lang="en-GB" sz="3400" dirty="0" smtClean="0"/>
          </a:p>
          <a:p>
            <a:pPr lvl="1"/>
            <a:endParaRPr lang="en-GB" sz="1400" dirty="0"/>
          </a:p>
          <a:p>
            <a:pPr lvl="1"/>
            <a:endParaRPr lang="en-GB" sz="1000" dirty="0" smtClean="0"/>
          </a:p>
          <a:p>
            <a:endParaRPr lang="en-GB" sz="12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251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Terms of Reference ‘Highlights’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MDD Applications – proposing that the Sub Committee approves on your behalf</a:t>
            </a:r>
          </a:p>
          <a:p>
            <a:endParaRPr lang="en-GB" sz="1600" dirty="0" smtClean="0"/>
          </a:p>
          <a:p>
            <a:r>
              <a:rPr lang="en-GB" sz="1600" dirty="0" smtClean="0"/>
              <a:t>MDD Release Schedule – proposing that the Sub Committee approves this</a:t>
            </a:r>
          </a:p>
          <a:p>
            <a:pPr hangingPunct="0"/>
            <a:endParaRPr lang="en-GB" sz="1600" dirty="0" smtClean="0"/>
          </a:p>
          <a:p>
            <a:pPr hangingPunct="0"/>
            <a:r>
              <a:rPr lang="en-GB" sz="1600" dirty="0" smtClean="0"/>
              <a:t>Market </a:t>
            </a:r>
            <a:r>
              <a:rPr lang="en-GB" sz="1600" dirty="0"/>
              <a:t>Domain Data Market Participant </a:t>
            </a:r>
            <a:r>
              <a:rPr lang="en-GB" sz="1600" dirty="0" smtClean="0"/>
              <a:t>Identity </a:t>
            </a:r>
            <a:r>
              <a:rPr lang="en-GB" sz="1600" dirty="0"/>
              <a:t>Verification Approach Document </a:t>
            </a:r>
            <a:r>
              <a:rPr lang="en-GB" sz="1600" dirty="0" smtClean="0"/>
              <a:t>– proposing that the </a:t>
            </a:r>
            <a:r>
              <a:rPr lang="en-GB" sz="1600" dirty="0" err="1" smtClean="0"/>
              <a:t>CoMC</a:t>
            </a:r>
            <a:r>
              <a:rPr lang="en-GB" sz="1600" dirty="0" smtClean="0"/>
              <a:t> retain control of this document, but the Sub Committee may make recommendations to </a:t>
            </a:r>
            <a:r>
              <a:rPr lang="en-GB" sz="1600" dirty="0" err="1" smtClean="0"/>
              <a:t>CoMC</a:t>
            </a:r>
            <a:endParaRPr lang="en-GB" sz="1600" dirty="0" smtClean="0"/>
          </a:p>
          <a:p>
            <a:pPr hangingPunct="0"/>
            <a:endParaRPr lang="en-GB" sz="1600" dirty="0"/>
          </a:p>
          <a:p>
            <a:pPr hangingPunct="0"/>
            <a:r>
              <a:rPr lang="en-GB" sz="1600" dirty="0" smtClean="0"/>
              <a:t>A </a:t>
            </a:r>
            <a:r>
              <a:rPr lang="en-GB" sz="1600" b="1" dirty="0" smtClean="0"/>
              <a:t>brief</a:t>
            </a:r>
            <a:r>
              <a:rPr lang="en-GB" sz="1600" dirty="0" smtClean="0"/>
              <a:t> report is made to the </a:t>
            </a:r>
            <a:r>
              <a:rPr lang="en-GB" sz="1600" dirty="0" err="1" smtClean="0"/>
              <a:t>CoMC</a:t>
            </a:r>
            <a:r>
              <a:rPr lang="en-GB" sz="1600" dirty="0" smtClean="0"/>
              <a:t> following each meeting to be included within the papers of the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97120940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PowerPoint Templat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Xoserve PowerPoint Template</Template>
  <TotalTime>12880</TotalTime>
  <Words>229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PowerPoint Template</vt:lpstr>
      <vt:lpstr>MDD Market Participant Identity Committee - Terms of Reference</vt:lpstr>
      <vt:lpstr>Agenda</vt:lpstr>
      <vt:lpstr>Approach for Approval</vt:lpstr>
      <vt:lpstr>Terms of Reference ‘Highlights’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DSG CSS Consequential Change</dc:title>
  <dc:creator>Mike Payley</dc:creator>
  <cp:lastModifiedBy>David Addison</cp:lastModifiedBy>
  <cp:revision>50</cp:revision>
  <dcterms:created xsi:type="dcterms:W3CDTF">2019-02-04T15:56:35Z</dcterms:created>
  <dcterms:modified xsi:type="dcterms:W3CDTF">2019-06-11T10:58:39Z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1842235310</vt:i4>
  </property>
  <property fmtid="{D5CDD505-2E9C-101B-9397-08002B2CF9AE}" pid="3" name="_NewReviewCycle">
    <vt:lpwstr/>
  </property>
  <property fmtid="{D5CDD505-2E9C-101B-9397-08002B2CF9AE}" pid="4" name="_EmailSubject">
    <vt:lpwstr>DSC CoMC - ToR for MDD MPId Committee</vt:lpwstr>
  </property>
  <property fmtid="{D5CDD505-2E9C-101B-9397-08002B2CF9AE}" pid="5" name="_AuthorEmail">
    <vt:lpwstr>david.addison@xoserve.com</vt:lpwstr>
  </property>
  <property fmtid="{D5CDD505-2E9C-101B-9397-08002B2CF9AE}" pid="6" name="_AuthorEmailDisplayName">
    <vt:lpwstr>Addison, David</vt:lpwstr>
  </property>
  <property fmtid="{D5CDD505-2E9C-101B-9397-08002B2CF9AE}" pid="7" name="_PreviousAdHocReviewCycleID">
    <vt:i4>1792134586</vt:i4>
  </property>
</Properties>
</file>