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89" r:id="rId6"/>
    <p:sldId id="29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chel.taggart\Desktop\DSG%20Attend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[DSG Attendance.xlsx]Sheet2!PivotTable2</c:name>
    <c:fmtId val="16"/>
  </c:pivotSource>
  <c:chart>
    <c:autoTitleDeleted val="0"/>
    <c:pivotFmts>
      <c:pivotFmt>
        <c:idx val="0"/>
      </c:pivotFmt>
      <c:pivotFmt>
        <c:idx val="1"/>
      </c:pivotFmt>
      <c:pivotFmt>
        <c:idx val="2"/>
      </c:pivotFmt>
      <c:pivotFmt>
        <c:idx val="3"/>
      </c:pivotFmt>
      <c:pivotFmt>
        <c:idx val="4"/>
      </c:pivotFmt>
      <c:pivotFmt>
        <c:idx val="5"/>
      </c:pivotFmt>
      <c:pivotFmt>
        <c:idx val="6"/>
      </c:pivotFmt>
      <c:pivotFmt>
        <c:idx val="7"/>
      </c:pivotFmt>
      <c:pivotFmt>
        <c:idx val="8"/>
      </c:pivotFmt>
      <c:pivotFmt>
        <c:idx val="9"/>
      </c:pivotFmt>
      <c:pivotFmt>
        <c:idx val="10"/>
      </c:pivotFmt>
      <c:pivotFmt>
        <c:idx val="11"/>
      </c:pivotFmt>
      <c:pivotFmt>
        <c:idx val="12"/>
      </c:pivotFmt>
      <c:pivotFmt>
        <c:idx val="13"/>
      </c:pivotFmt>
      <c:pivotFmt>
        <c:idx val="14"/>
      </c:pivotFmt>
      <c:pivotFmt>
        <c:idx val="15"/>
      </c:pivotFmt>
      <c:pivotFmt>
        <c:idx val="16"/>
      </c:pivotFmt>
      <c:pivotFmt>
        <c:idx val="17"/>
      </c:pivotFmt>
      <c:pivotFmt>
        <c:idx val="18"/>
      </c:pivotFmt>
      <c:pivotFmt>
        <c:idx val="19"/>
      </c:pivotFmt>
      <c:pivotFmt>
        <c:idx val="20"/>
      </c:pivotFmt>
      <c:pivotFmt>
        <c:idx val="21"/>
      </c:pivotFmt>
      <c:pivotFmt>
        <c:idx val="22"/>
        <c:spPr>
          <a:solidFill>
            <a:srgbClr val="40D1F5"/>
          </a:solidFill>
        </c:spPr>
        <c:dLbl>
          <c:idx val="0"/>
          <c:delete val="1"/>
        </c:dLbl>
      </c:pivotFmt>
      <c:pivotFmt>
        <c:idx val="23"/>
        <c:spPr>
          <a:solidFill>
            <a:srgbClr val="FCBC55"/>
          </a:solidFill>
        </c:spP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"/>
        <c:spPr>
          <a:solidFill>
            <a:schemeClr val="accent1"/>
          </a:solidFill>
        </c:spP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"/>
        <c:dLbl>
          <c:idx val="0"/>
          <c:delete val="1"/>
        </c:dLbl>
      </c:pivotFmt>
      <c:pivotFmt>
        <c:idx val="29"/>
        <c:dLbl>
          <c:idx val="0"/>
          <c:delete val="1"/>
        </c:dLbl>
      </c:pivotFmt>
      <c:pivotFmt>
        <c:idx val="30"/>
        <c:dLbl>
          <c:idx val="0"/>
          <c:delete val="1"/>
        </c:dLbl>
      </c:pivotFmt>
      <c:pivotFmt>
        <c:idx val="31"/>
        <c:dLbl>
          <c:idx val="0"/>
          <c:delete val="1"/>
        </c:dLbl>
      </c:pivotFmt>
      <c:pivotFmt>
        <c:idx val="32"/>
        <c:dLbl>
          <c:idx val="0"/>
          <c:delete val="1"/>
        </c:dLbl>
      </c:pivotFmt>
      <c:pivotFmt>
        <c:idx val="33"/>
        <c:dLbl>
          <c:idx val="0"/>
          <c:delete val="1"/>
        </c:dLbl>
      </c:pivotFmt>
      <c:pivotFmt>
        <c:idx val="34"/>
        <c:dLbl>
          <c:idx val="0"/>
          <c:delete val="1"/>
        </c:dLbl>
      </c:pivotFmt>
      <c:pivotFmt>
        <c:idx val="3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9"/>
      </c:pivotFmt>
      <c:pivotFmt>
        <c:idx val="40"/>
      </c:pivotFmt>
      <c:pivotFmt>
        <c:idx val="41"/>
      </c:pivotFmt>
      <c:pivotFmt>
        <c:idx val="42"/>
      </c:pivotFmt>
      <c:pivotFmt>
        <c:idx val="43"/>
      </c:pivotFmt>
      <c:pivotFmt>
        <c:idx val="44"/>
      </c:pivotFmt>
      <c:pivotFmt>
        <c:idx val="45"/>
      </c:pivotFmt>
      <c:pivotFmt>
        <c:idx val="46"/>
      </c:pivotFmt>
      <c:pivotFmt>
        <c:idx val="47"/>
        <c:dLbl>
          <c:idx val="0"/>
          <c:delete val="1"/>
        </c:dLbl>
      </c:pivotFmt>
      <c:pivotFmt>
        <c:idx val="48"/>
        <c:dLbl>
          <c:idx val="0"/>
          <c:delete val="1"/>
        </c:dLbl>
      </c:pivotFmt>
      <c:pivotFmt>
        <c:idx val="49"/>
        <c:dLbl>
          <c:idx val="0"/>
          <c:delete val="1"/>
        </c:dLbl>
      </c:pivotFmt>
      <c:pivotFmt>
        <c:idx val="50"/>
        <c:dLbl>
          <c:idx val="0"/>
          <c:delete val="1"/>
        </c:dLbl>
      </c:pivotFmt>
      <c:pivotFmt>
        <c:idx val="51"/>
        <c:dLbl>
          <c:idx val="0"/>
          <c:delete val="1"/>
        </c:dLbl>
      </c:pivotFmt>
      <c:pivotFmt>
        <c:idx val="52"/>
        <c:dLbl>
          <c:idx val="0"/>
          <c:delete val="1"/>
        </c:dLbl>
      </c:pivotFmt>
      <c:pivotFmt>
        <c:idx val="53"/>
        <c:dLbl>
          <c:idx val="0"/>
          <c:delete val="1"/>
        </c:dLbl>
      </c:pivotFmt>
      <c:pivotFmt>
        <c:idx val="54"/>
        <c:dLbl>
          <c:idx val="0"/>
          <c:delete val="1"/>
        </c:dLbl>
      </c:pivotFmt>
      <c:pivotFmt>
        <c:idx val="55"/>
        <c:dLbl>
          <c:idx val="0"/>
          <c:delete val="1"/>
        </c:dLbl>
      </c:pivotFmt>
      <c:pivotFmt>
        <c:idx val="56"/>
        <c:dLbl>
          <c:idx val="0"/>
          <c:delete val="1"/>
        </c:dLbl>
      </c:pivotFmt>
      <c:pivotFmt>
        <c:idx val="57"/>
        <c:dLbl>
          <c:idx val="0"/>
          <c:delete val="1"/>
        </c:dLbl>
      </c:pivotFmt>
      <c:pivotFmt>
        <c:idx val="58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59"/>
        <c:dLbl>
          <c:idx val="0"/>
          <c:delete val="1"/>
        </c:dLbl>
      </c:pivotFmt>
      <c:pivotFmt>
        <c:idx val="60"/>
        <c:dLbl>
          <c:idx val="0"/>
          <c:delete val="1"/>
        </c:dLbl>
      </c:pivotFmt>
      <c:pivotFmt>
        <c:idx val="61"/>
        <c:dLbl>
          <c:idx val="0"/>
          <c:delete val="1"/>
        </c:dLbl>
      </c:pivotFmt>
      <c:pivotFmt>
        <c:idx val="62"/>
        <c:dLbl>
          <c:idx val="0"/>
          <c:delete val="1"/>
        </c:dLbl>
      </c:pivotFmt>
      <c:pivotFmt>
        <c:idx val="63"/>
        <c:dLbl>
          <c:idx val="0"/>
          <c:delete val="1"/>
        </c:dLbl>
      </c:pivotFmt>
      <c:pivotFmt>
        <c:idx val="64"/>
        <c:dLbl>
          <c:idx val="0"/>
          <c:delete val="1"/>
        </c:dLbl>
      </c:pivotFmt>
      <c:pivotFmt>
        <c:idx val="65"/>
        <c:dLbl>
          <c:idx val="0"/>
          <c:delete val="1"/>
        </c:dLbl>
      </c:pivotFmt>
      <c:pivotFmt>
        <c:idx val="66"/>
        <c:dLbl>
          <c:idx val="0"/>
          <c:delete val="1"/>
        </c:dLbl>
      </c:pivotFmt>
      <c:pivotFmt>
        <c:idx val="67"/>
        <c:dLbl>
          <c:idx val="0"/>
          <c:delete val="1"/>
        </c:dLbl>
      </c:pivotFmt>
      <c:pivotFmt>
        <c:idx val="68"/>
        <c:dLbl>
          <c:idx val="0"/>
          <c:delete val="1"/>
        </c:dLbl>
      </c:pivotFmt>
      <c:pivotFmt>
        <c:idx val="69"/>
        <c:dLbl>
          <c:idx val="0"/>
          <c:delete val="1"/>
        </c:dLbl>
      </c:pivotFmt>
      <c:pivotFmt>
        <c:idx val="70"/>
        <c:dLbl>
          <c:idx val="0"/>
          <c:delete val="1"/>
        </c:dLbl>
      </c:pivotFmt>
      <c:pivotFmt>
        <c:idx val="71"/>
        <c:dLbl>
          <c:idx val="0"/>
          <c:delete val="1"/>
        </c:dLbl>
      </c:pivotFmt>
      <c:pivotFmt>
        <c:idx val="72"/>
        <c:dLbl>
          <c:idx val="0"/>
          <c:delete val="1"/>
        </c:dLbl>
      </c:pivotFmt>
      <c:pivotFmt>
        <c:idx val="73"/>
        <c:dLbl>
          <c:idx val="0"/>
          <c:delete val="1"/>
        </c:dLbl>
      </c:pivotFmt>
      <c:pivotFmt>
        <c:idx val="74"/>
        <c:dLbl>
          <c:idx val="0"/>
          <c:delete val="1"/>
        </c:dLbl>
      </c:pivotFmt>
      <c:pivotFmt>
        <c:idx val="75"/>
        <c:dLbl>
          <c:idx val="0"/>
          <c:delete val="1"/>
        </c:dLbl>
      </c:pivotFmt>
      <c:pivotFmt>
        <c:idx val="76"/>
        <c:dLbl>
          <c:idx val="0"/>
          <c:delete val="1"/>
        </c:dLbl>
      </c:pivotFmt>
      <c:pivotFmt>
        <c:idx val="77"/>
        <c:dLbl>
          <c:idx val="0"/>
          <c:delete val="1"/>
        </c:dLbl>
      </c:pivotFmt>
      <c:pivotFmt>
        <c:idx val="78"/>
        <c:spPr>
          <a:solidFill>
            <a:srgbClr val="40D1F5"/>
          </a:solidFill>
        </c:spPr>
        <c:marker>
          <c:symbol val="none"/>
        </c:marker>
        <c:dLbl>
          <c:idx val="0"/>
          <c:delete val="1"/>
        </c:dLbl>
      </c:pivotFmt>
      <c:pivotFmt>
        <c:idx val="7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6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87"/>
        <c:dLbl>
          <c:idx val="0"/>
          <c:delete val="1"/>
        </c:dLbl>
      </c:pivotFmt>
      <c:pivotFmt>
        <c:idx val="88"/>
        <c:dLbl>
          <c:idx val="0"/>
          <c:delete val="1"/>
        </c:dLbl>
      </c:pivotFmt>
      <c:pivotFmt>
        <c:idx val="89"/>
        <c:dLbl>
          <c:idx val="0"/>
          <c:delete val="1"/>
        </c:dLbl>
      </c:pivotFmt>
      <c:pivotFmt>
        <c:idx val="90"/>
        <c:dLbl>
          <c:idx val="0"/>
          <c:delete val="1"/>
        </c:dLbl>
      </c:pivotFmt>
      <c:pivotFmt>
        <c:idx val="91"/>
        <c:dLbl>
          <c:idx val="0"/>
          <c:delete val="1"/>
        </c:dLbl>
      </c:pivotFmt>
      <c:pivotFmt>
        <c:idx val="92"/>
        <c:dLbl>
          <c:idx val="0"/>
          <c:delete val="1"/>
        </c:dLbl>
      </c:pivotFmt>
      <c:pivotFmt>
        <c:idx val="93"/>
        <c:dLbl>
          <c:idx val="0"/>
          <c:delete val="1"/>
        </c:dLbl>
      </c:pivotFmt>
      <c:pivotFmt>
        <c:idx val="94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5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96"/>
        <c:dLbl>
          <c:idx val="0"/>
          <c:delete val="1"/>
        </c:dLbl>
      </c:pivotFmt>
      <c:pivotFmt>
        <c:idx val="97"/>
        <c:dLbl>
          <c:idx val="0"/>
          <c:delete val="1"/>
        </c:dLbl>
      </c:pivotFmt>
      <c:pivotFmt>
        <c:idx val="98"/>
        <c:dLbl>
          <c:idx val="0"/>
          <c:delete val="1"/>
        </c:dLbl>
      </c:pivotFmt>
      <c:pivotFmt>
        <c:idx val="99"/>
        <c:dLbl>
          <c:idx val="0"/>
          <c:delete val="1"/>
        </c:dLbl>
      </c:pivotFmt>
      <c:pivotFmt>
        <c:idx val="100"/>
        <c:dLbl>
          <c:idx val="0"/>
          <c:delete val="1"/>
        </c:dLbl>
      </c:pivotFmt>
      <c:pivotFmt>
        <c:idx val="101"/>
        <c:dLbl>
          <c:idx val="0"/>
          <c:delete val="1"/>
        </c:dLbl>
      </c:pivotFmt>
      <c:pivotFmt>
        <c:idx val="102"/>
        <c:dLbl>
          <c:idx val="0"/>
          <c:delete val="1"/>
        </c:dLbl>
      </c:pivotFmt>
      <c:pivotFmt>
        <c:idx val="103"/>
        <c:dLbl>
          <c:idx val="0"/>
          <c:delete val="1"/>
        </c:dLbl>
      </c:pivotFmt>
      <c:pivotFmt>
        <c:idx val="104"/>
        <c:dLbl>
          <c:idx val="0"/>
          <c:delete val="1"/>
        </c:dLbl>
      </c:pivotFmt>
      <c:pivotFmt>
        <c:idx val="105"/>
        <c:dLbl>
          <c:idx val="0"/>
          <c:delete val="1"/>
        </c:dLbl>
      </c:pivotFmt>
      <c:pivotFmt>
        <c:idx val="106"/>
        <c:dLbl>
          <c:idx val="0"/>
          <c:delete val="1"/>
        </c:dLbl>
      </c:pivotFmt>
      <c:pivotFmt>
        <c:idx val="107"/>
        <c:dLbl>
          <c:idx val="0"/>
          <c:delete val="1"/>
        </c:dLbl>
      </c:pivotFmt>
      <c:pivotFmt>
        <c:idx val="108"/>
        <c:dLbl>
          <c:idx val="0"/>
          <c:delete val="1"/>
        </c:dLbl>
      </c:pivotFmt>
      <c:pivotFmt>
        <c:idx val="109"/>
        <c:dLbl>
          <c:idx val="0"/>
          <c:delete val="1"/>
        </c:dLbl>
      </c:pivotFmt>
      <c:pivotFmt>
        <c:idx val="110"/>
        <c:dLbl>
          <c:idx val="0"/>
          <c:delete val="1"/>
        </c:dLbl>
      </c:pivotFmt>
      <c:pivotFmt>
        <c:idx val="111"/>
        <c:dLbl>
          <c:idx val="0"/>
          <c:delete val="1"/>
        </c:dLbl>
      </c:pivotFmt>
      <c:pivotFmt>
        <c:idx val="112"/>
        <c:dLbl>
          <c:idx val="0"/>
          <c:delete val="1"/>
        </c:dLbl>
      </c:pivotFmt>
      <c:pivotFmt>
        <c:idx val="113"/>
        <c:dLbl>
          <c:idx val="0"/>
          <c:delete val="1"/>
        </c:dLbl>
      </c:pivotFmt>
      <c:pivotFmt>
        <c:idx val="114"/>
        <c:dLbl>
          <c:idx val="0"/>
          <c:delete val="1"/>
        </c:dLbl>
      </c:pivotFmt>
      <c:pivotFmt>
        <c:idx val="115"/>
        <c:spPr>
          <a:solidFill>
            <a:srgbClr val="40D1F5"/>
          </a:solidFill>
        </c:spPr>
        <c:marker>
          <c:symbol val="none"/>
        </c:marker>
        <c:dLbl>
          <c:idx val="0"/>
          <c:delete val="1"/>
        </c:dLbl>
      </c:pivotFmt>
      <c:pivotFmt>
        <c:idx val="11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1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3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24"/>
        <c:dLbl>
          <c:idx val="0"/>
          <c:delete val="1"/>
        </c:dLbl>
      </c:pivotFmt>
      <c:pivotFmt>
        <c:idx val="125"/>
        <c:dLbl>
          <c:idx val="0"/>
          <c:delete val="1"/>
        </c:dLbl>
      </c:pivotFmt>
      <c:pivotFmt>
        <c:idx val="126"/>
        <c:dLbl>
          <c:idx val="0"/>
          <c:delete val="1"/>
        </c:dLbl>
      </c:pivotFmt>
      <c:pivotFmt>
        <c:idx val="127"/>
        <c:dLbl>
          <c:idx val="0"/>
          <c:delete val="1"/>
        </c:dLbl>
      </c:pivotFmt>
      <c:pivotFmt>
        <c:idx val="128"/>
        <c:dLbl>
          <c:idx val="0"/>
          <c:delete val="1"/>
        </c:dLbl>
      </c:pivotFmt>
      <c:pivotFmt>
        <c:idx val="129"/>
        <c:dLbl>
          <c:idx val="0"/>
          <c:delete val="1"/>
        </c:dLbl>
      </c:pivotFmt>
      <c:pivotFmt>
        <c:idx val="130"/>
        <c:dLbl>
          <c:idx val="0"/>
          <c:delete val="1"/>
        </c:dLbl>
      </c:pivotFmt>
      <c:pivotFmt>
        <c:idx val="131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2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33"/>
        <c:dLbl>
          <c:idx val="0"/>
          <c:delete val="1"/>
        </c:dLbl>
      </c:pivotFmt>
      <c:pivotFmt>
        <c:idx val="134"/>
        <c:dLbl>
          <c:idx val="0"/>
          <c:delete val="1"/>
        </c:dLbl>
      </c:pivotFmt>
      <c:pivotFmt>
        <c:idx val="135"/>
        <c:dLbl>
          <c:idx val="0"/>
          <c:delete val="1"/>
        </c:dLbl>
      </c:pivotFmt>
      <c:pivotFmt>
        <c:idx val="136"/>
        <c:dLbl>
          <c:idx val="0"/>
          <c:delete val="1"/>
        </c:dLbl>
      </c:pivotFmt>
      <c:pivotFmt>
        <c:idx val="137"/>
        <c:dLbl>
          <c:idx val="0"/>
          <c:delete val="1"/>
        </c:dLbl>
      </c:pivotFmt>
      <c:pivotFmt>
        <c:idx val="138"/>
        <c:dLbl>
          <c:idx val="0"/>
          <c:delete val="1"/>
        </c:dLbl>
      </c:pivotFmt>
      <c:pivotFmt>
        <c:idx val="139"/>
        <c:dLbl>
          <c:idx val="0"/>
          <c:delete val="1"/>
        </c:dLbl>
      </c:pivotFmt>
      <c:pivotFmt>
        <c:idx val="140"/>
        <c:dLbl>
          <c:idx val="0"/>
          <c:delete val="1"/>
        </c:dLbl>
      </c:pivotFmt>
      <c:pivotFmt>
        <c:idx val="141"/>
        <c:dLbl>
          <c:idx val="0"/>
          <c:delete val="1"/>
        </c:dLbl>
      </c:pivotFmt>
      <c:pivotFmt>
        <c:idx val="142"/>
        <c:dLbl>
          <c:idx val="0"/>
          <c:delete val="1"/>
        </c:dLbl>
      </c:pivotFmt>
      <c:pivotFmt>
        <c:idx val="143"/>
        <c:dLbl>
          <c:idx val="0"/>
          <c:delete val="1"/>
        </c:dLbl>
      </c:pivotFmt>
      <c:pivotFmt>
        <c:idx val="144"/>
        <c:dLbl>
          <c:idx val="0"/>
          <c:delete val="1"/>
        </c:dLbl>
      </c:pivotFmt>
      <c:pivotFmt>
        <c:idx val="145"/>
        <c:dLbl>
          <c:idx val="0"/>
          <c:delete val="1"/>
        </c:dLbl>
      </c:pivotFmt>
      <c:pivotFmt>
        <c:idx val="146"/>
        <c:dLbl>
          <c:idx val="0"/>
          <c:delete val="1"/>
        </c:dLbl>
      </c:pivotFmt>
      <c:pivotFmt>
        <c:idx val="147"/>
        <c:dLbl>
          <c:idx val="0"/>
          <c:delete val="1"/>
        </c:dLbl>
      </c:pivotFmt>
      <c:pivotFmt>
        <c:idx val="148"/>
        <c:dLbl>
          <c:idx val="0"/>
          <c:delete val="1"/>
        </c:dLbl>
      </c:pivotFmt>
      <c:pivotFmt>
        <c:idx val="149"/>
        <c:dLbl>
          <c:idx val="0"/>
          <c:delete val="1"/>
        </c:dLbl>
      </c:pivotFmt>
      <c:pivotFmt>
        <c:idx val="150"/>
        <c:dLbl>
          <c:idx val="0"/>
          <c:delete val="1"/>
        </c:dLbl>
      </c:pivotFmt>
      <c:pivotFmt>
        <c:idx val="151"/>
        <c:dLbl>
          <c:idx val="0"/>
          <c:delete val="1"/>
        </c:dLbl>
      </c:pivotFmt>
      <c:pivotFmt>
        <c:idx val="152"/>
        <c:spPr>
          <a:solidFill>
            <a:srgbClr val="40D1F5"/>
          </a:solidFill>
        </c:spPr>
        <c:marker>
          <c:symbol val="none"/>
        </c:marker>
        <c:dLbl>
          <c:idx val="0"/>
          <c:delete val="1"/>
        </c:dLbl>
      </c:pivotFmt>
      <c:pivotFmt>
        <c:idx val="15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5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0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1"/>
        <c:dLbl>
          <c:idx val="0"/>
          <c:delete val="1"/>
        </c:dLbl>
      </c:pivotFmt>
      <c:pivotFmt>
        <c:idx val="162"/>
        <c:dLbl>
          <c:idx val="0"/>
          <c:delete val="1"/>
        </c:dLbl>
      </c:pivotFmt>
      <c:pivotFmt>
        <c:idx val="163"/>
        <c:dLbl>
          <c:idx val="0"/>
          <c:delete val="1"/>
        </c:dLbl>
      </c:pivotFmt>
      <c:pivotFmt>
        <c:idx val="164"/>
        <c:dLbl>
          <c:idx val="0"/>
          <c:delete val="1"/>
        </c:dLbl>
      </c:pivotFmt>
      <c:pivotFmt>
        <c:idx val="165"/>
        <c:dLbl>
          <c:idx val="0"/>
          <c:delete val="1"/>
        </c:dLbl>
      </c:pivotFmt>
      <c:pivotFmt>
        <c:idx val="166"/>
        <c:dLbl>
          <c:idx val="0"/>
          <c:delete val="1"/>
        </c:dLbl>
      </c:pivotFmt>
      <c:pivotFmt>
        <c:idx val="167"/>
        <c:dLbl>
          <c:idx val="0"/>
          <c:delete val="1"/>
        </c:dLbl>
      </c:pivotFmt>
      <c:pivotFmt>
        <c:idx val="168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69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70"/>
        <c:dLbl>
          <c:idx val="0"/>
          <c:delete val="1"/>
        </c:dLbl>
      </c:pivotFmt>
      <c:pivotFmt>
        <c:idx val="171"/>
        <c:dLbl>
          <c:idx val="0"/>
          <c:delete val="1"/>
        </c:dLbl>
      </c:pivotFmt>
      <c:pivotFmt>
        <c:idx val="172"/>
        <c:dLbl>
          <c:idx val="0"/>
          <c:delete val="1"/>
        </c:dLbl>
      </c:pivotFmt>
      <c:pivotFmt>
        <c:idx val="173"/>
        <c:dLbl>
          <c:idx val="0"/>
          <c:delete val="1"/>
        </c:dLbl>
      </c:pivotFmt>
      <c:pivotFmt>
        <c:idx val="174"/>
        <c:dLbl>
          <c:idx val="0"/>
          <c:delete val="1"/>
        </c:dLbl>
      </c:pivotFmt>
      <c:pivotFmt>
        <c:idx val="175"/>
        <c:dLbl>
          <c:idx val="0"/>
          <c:delete val="1"/>
        </c:dLbl>
      </c:pivotFmt>
      <c:pivotFmt>
        <c:idx val="176"/>
        <c:dLbl>
          <c:idx val="0"/>
          <c:delete val="1"/>
        </c:dLbl>
      </c:pivotFmt>
      <c:pivotFmt>
        <c:idx val="177"/>
        <c:dLbl>
          <c:idx val="0"/>
          <c:delete val="1"/>
        </c:dLbl>
      </c:pivotFmt>
      <c:pivotFmt>
        <c:idx val="178"/>
        <c:dLbl>
          <c:idx val="0"/>
          <c:delete val="1"/>
        </c:dLbl>
      </c:pivotFmt>
      <c:pivotFmt>
        <c:idx val="179"/>
        <c:dLbl>
          <c:idx val="0"/>
          <c:delete val="1"/>
        </c:dLbl>
      </c:pivotFmt>
      <c:pivotFmt>
        <c:idx val="180"/>
        <c:dLbl>
          <c:idx val="0"/>
          <c:delete val="1"/>
        </c:dLbl>
      </c:pivotFmt>
      <c:pivotFmt>
        <c:idx val="181"/>
        <c:dLbl>
          <c:idx val="0"/>
          <c:delete val="1"/>
        </c:dLbl>
      </c:pivotFmt>
      <c:pivotFmt>
        <c:idx val="182"/>
        <c:dLbl>
          <c:idx val="0"/>
          <c:delete val="1"/>
        </c:dLbl>
      </c:pivotFmt>
      <c:pivotFmt>
        <c:idx val="183"/>
        <c:dLbl>
          <c:idx val="0"/>
          <c:delete val="1"/>
        </c:dLbl>
      </c:pivotFmt>
      <c:pivotFmt>
        <c:idx val="184"/>
        <c:dLbl>
          <c:idx val="0"/>
          <c:delete val="1"/>
        </c:dLbl>
      </c:pivotFmt>
      <c:pivotFmt>
        <c:idx val="185"/>
        <c:dLbl>
          <c:idx val="0"/>
          <c:delete val="1"/>
        </c:dLbl>
      </c:pivotFmt>
      <c:pivotFmt>
        <c:idx val="186"/>
        <c:dLbl>
          <c:idx val="0"/>
          <c:delete val="1"/>
        </c:dLbl>
      </c:pivotFmt>
      <c:pivotFmt>
        <c:idx val="187"/>
        <c:dLbl>
          <c:idx val="0"/>
          <c:delete val="1"/>
        </c:dLbl>
      </c:pivotFmt>
      <c:pivotFmt>
        <c:idx val="188"/>
        <c:dLbl>
          <c:idx val="0"/>
          <c:delete val="1"/>
        </c:dLbl>
      </c:pivotFmt>
      <c:pivotFmt>
        <c:idx val="189"/>
        <c:spPr>
          <a:solidFill>
            <a:srgbClr val="40D1F5"/>
          </a:solidFill>
        </c:spPr>
        <c:marker>
          <c:symbol val="none"/>
        </c:marker>
        <c:dLbl>
          <c:idx val="0"/>
          <c:delete val="1"/>
        </c:dLbl>
      </c:pivotFmt>
      <c:pivotFmt>
        <c:idx val="19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4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5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6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7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98"/>
        <c:dLbl>
          <c:idx val="0"/>
          <c:delete val="1"/>
        </c:dLbl>
      </c:pivotFmt>
      <c:pivotFmt>
        <c:idx val="199"/>
        <c:dLbl>
          <c:idx val="0"/>
          <c:delete val="1"/>
        </c:dLbl>
      </c:pivotFmt>
      <c:pivotFmt>
        <c:idx val="200"/>
        <c:dLbl>
          <c:idx val="0"/>
          <c:delete val="1"/>
        </c:dLbl>
      </c:pivotFmt>
      <c:pivotFmt>
        <c:idx val="201"/>
        <c:dLbl>
          <c:idx val="0"/>
          <c:delete val="1"/>
        </c:dLbl>
      </c:pivotFmt>
      <c:pivotFmt>
        <c:idx val="202"/>
        <c:dLbl>
          <c:idx val="0"/>
          <c:delete val="1"/>
        </c:dLbl>
      </c:pivotFmt>
      <c:pivotFmt>
        <c:idx val="203"/>
        <c:dLbl>
          <c:idx val="0"/>
          <c:delete val="1"/>
        </c:dLbl>
      </c:pivotFmt>
      <c:pivotFmt>
        <c:idx val="204"/>
        <c:dLbl>
          <c:idx val="0"/>
          <c:delete val="1"/>
        </c:dLbl>
      </c:pivotFmt>
      <c:pivotFmt>
        <c:idx val="205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6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07"/>
        <c:dLbl>
          <c:idx val="0"/>
          <c:delete val="1"/>
        </c:dLbl>
      </c:pivotFmt>
      <c:pivotFmt>
        <c:idx val="208"/>
        <c:dLbl>
          <c:idx val="0"/>
          <c:delete val="1"/>
        </c:dLbl>
      </c:pivotFmt>
      <c:pivotFmt>
        <c:idx val="209"/>
        <c:dLbl>
          <c:idx val="0"/>
          <c:delete val="1"/>
        </c:dLbl>
      </c:pivotFmt>
      <c:pivotFmt>
        <c:idx val="210"/>
        <c:dLbl>
          <c:idx val="0"/>
          <c:delete val="1"/>
        </c:dLbl>
      </c:pivotFmt>
      <c:pivotFmt>
        <c:idx val="211"/>
        <c:dLbl>
          <c:idx val="0"/>
          <c:delete val="1"/>
        </c:dLbl>
      </c:pivotFmt>
      <c:pivotFmt>
        <c:idx val="212"/>
        <c:dLbl>
          <c:idx val="0"/>
          <c:delete val="1"/>
        </c:dLbl>
      </c:pivotFmt>
      <c:pivotFmt>
        <c:idx val="213"/>
        <c:dLbl>
          <c:idx val="0"/>
          <c:delete val="1"/>
        </c:dLbl>
      </c:pivotFmt>
      <c:pivotFmt>
        <c:idx val="214"/>
        <c:dLbl>
          <c:idx val="0"/>
          <c:delete val="1"/>
        </c:dLbl>
      </c:pivotFmt>
      <c:pivotFmt>
        <c:idx val="215"/>
        <c:dLbl>
          <c:idx val="0"/>
          <c:delete val="1"/>
        </c:dLbl>
      </c:pivotFmt>
      <c:pivotFmt>
        <c:idx val="216"/>
        <c:dLbl>
          <c:idx val="0"/>
          <c:delete val="1"/>
        </c:dLbl>
      </c:pivotFmt>
      <c:pivotFmt>
        <c:idx val="217"/>
        <c:dLbl>
          <c:idx val="0"/>
          <c:delete val="1"/>
        </c:dLbl>
      </c:pivotFmt>
      <c:pivotFmt>
        <c:idx val="218"/>
        <c:dLbl>
          <c:idx val="0"/>
          <c:delete val="1"/>
        </c:dLbl>
      </c:pivotFmt>
      <c:pivotFmt>
        <c:idx val="219"/>
        <c:dLbl>
          <c:idx val="0"/>
          <c:delete val="1"/>
        </c:dLbl>
      </c:pivotFmt>
      <c:pivotFmt>
        <c:idx val="220"/>
        <c:dLbl>
          <c:idx val="0"/>
          <c:delete val="1"/>
        </c:dLbl>
      </c:pivotFmt>
      <c:pivotFmt>
        <c:idx val="221"/>
        <c:dLbl>
          <c:idx val="0"/>
          <c:delete val="1"/>
        </c:dLbl>
      </c:pivotFmt>
      <c:pivotFmt>
        <c:idx val="222"/>
        <c:dLbl>
          <c:idx val="0"/>
          <c:delete val="1"/>
        </c:dLbl>
      </c:pivotFmt>
      <c:pivotFmt>
        <c:idx val="223"/>
        <c:dLbl>
          <c:idx val="0"/>
          <c:delete val="1"/>
        </c:dLbl>
      </c:pivotFmt>
      <c:pivotFmt>
        <c:idx val="224"/>
        <c:dLbl>
          <c:idx val="0"/>
          <c:delete val="1"/>
        </c:dLbl>
      </c:pivotFmt>
      <c:pivotFmt>
        <c:idx val="225"/>
        <c:dLbl>
          <c:idx val="0"/>
          <c:delete val="1"/>
        </c:dLbl>
      </c:pivotFmt>
      <c:pivotFmt>
        <c:idx val="226"/>
        <c:spPr>
          <a:solidFill>
            <a:srgbClr val="40D1F5"/>
          </a:solidFill>
        </c:spPr>
        <c:marker>
          <c:symbol val="none"/>
        </c:marker>
        <c:dLbl>
          <c:idx val="0"/>
          <c:delete val="1"/>
        </c:dLbl>
      </c:pivotFmt>
      <c:pivotFmt>
        <c:idx val="227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8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29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0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1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2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3"/>
        <c:dLbl>
          <c:idx val="0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4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35"/>
        <c:dLbl>
          <c:idx val="0"/>
          <c:delete val="1"/>
        </c:dLbl>
      </c:pivotFmt>
      <c:pivotFmt>
        <c:idx val="236"/>
        <c:dLbl>
          <c:idx val="0"/>
          <c:delete val="1"/>
        </c:dLbl>
      </c:pivotFmt>
      <c:pivotFmt>
        <c:idx val="237"/>
        <c:dLbl>
          <c:idx val="0"/>
          <c:delete val="1"/>
        </c:dLbl>
      </c:pivotFmt>
      <c:pivotFmt>
        <c:idx val="238"/>
        <c:dLbl>
          <c:idx val="0"/>
          <c:delete val="1"/>
        </c:dLbl>
      </c:pivotFmt>
      <c:pivotFmt>
        <c:idx val="239"/>
        <c:dLbl>
          <c:idx val="0"/>
          <c:delete val="1"/>
        </c:dLbl>
      </c:pivotFmt>
      <c:pivotFmt>
        <c:idx val="240"/>
        <c:dLbl>
          <c:idx val="0"/>
          <c:delete val="1"/>
        </c:dLbl>
      </c:pivotFmt>
      <c:pivotFmt>
        <c:idx val="241"/>
        <c:dLbl>
          <c:idx val="0"/>
          <c:delete val="1"/>
        </c:dLbl>
      </c:pivotFmt>
      <c:pivotFmt>
        <c:idx val="242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3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44"/>
        <c:dLbl>
          <c:idx val="0"/>
          <c:delete val="1"/>
        </c:dLbl>
      </c:pivotFmt>
      <c:pivotFmt>
        <c:idx val="245"/>
        <c:dLbl>
          <c:idx val="0"/>
          <c:delete val="1"/>
        </c:dLbl>
      </c:pivotFmt>
      <c:pivotFmt>
        <c:idx val="246"/>
        <c:dLbl>
          <c:idx val="0"/>
          <c:delete val="1"/>
        </c:dLbl>
      </c:pivotFmt>
      <c:pivotFmt>
        <c:idx val="247"/>
        <c:dLbl>
          <c:idx val="0"/>
          <c:delete val="1"/>
        </c:dLbl>
      </c:pivotFmt>
      <c:pivotFmt>
        <c:idx val="248"/>
        <c:dLbl>
          <c:idx val="0"/>
          <c:delete val="1"/>
        </c:dLbl>
      </c:pivotFmt>
      <c:pivotFmt>
        <c:idx val="249"/>
      </c:pivotFmt>
      <c:pivotFmt>
        <c:idx val="250"/>
        <c:dLbl>
          <c:idx val="0"/>
          <c:delete val="1"/>
        </c:dLbl>
      </c:pivotFmt>
      <c:pivotFmt>
        <c:idx val="251"/>
        <c:dLbl>
          <c:idx val="0"/>
          <c:delete val="1"/>
        </c:dLbl>
      </c:pivotFmt>
      <c:pivotFmt>
        <c:idx val="252"/>
      </c:pivotFmt>
      <c:pivotFmt>
        <c:idx val="253"/>
        <c:dLbl>
          <c:idx val="0"/>
          <c:delete val="1"/>
        </c:dLbl>
      </c:pivotFmt>
      <c:pivotFmt>
        <c:idx val="254"/>
        <c:dLbl>
          <c:idx val="0"/>
          <c:delete val="1"/>
        </c:dLbl>
      </c:pivotFmt>
      <c:pivotFmt>
        <c:idx val="255"/>
        <c:dLbl>
          <c:idx val="0"/>
          <c:delete val="1"/>
        </c:dLbl>
      </c:pivotFmt>
      <c:pivotFmt>
        <c:idx val="256"/>
        <c:dLbl>
          <c:idx val="0"/>
          <c:delete val="1"/>
        </c:dLbl>
      </c:pivotFmt>
      <c:pivotFmt>
        <c:idx val="257"/>
        <c:dLbl>
          <c:idx val="0"/>
          <c:delete val="1"/>
        </c:dLbl>
      </c:pivotFmt>
      <c:pivotFmt>
        <c:idx val="258"/>
        <c:dLbl>
          <c:idx val="0"/>
          <c:delete val="1"/>
        </c:dLbl>
      </c:pivotFmt>
      <c:pivotFmt>
        <c:idx val="259"/>
        <c:dLbl>
          <c:idx val="0"/>
          <c:delete val="1"/>
        </c:dLbl>
      </c:pivotFmt>
      <c:pivotFmt>
        <c:idx val="260"/>
        <c:dLbl>
          <c:idx val="0"/>
          <c:delete val="1"/>
        </c:dLbl>
      </c:pivotFmt>
      <c:pivotFmt>
        <c:idx val="261"/>
      </c:pivotFmt>
      <c:pivotFmt>
        <c:idx val="262"/>
        <c:dLbl>
          <c:idx val="0"/>
          <c:delete val="1"/>
        </c:dLbl>
      </c:pivotFmt>
      <c:pivotFmt>
        <c:idx val="263"/>
        <c:spPr>
          <a:solidFill>
            <a:srgbClr val="40D1F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64"/>
      </c:pivotFmt>
      <c:pivotFmt>
        <c:idx val="265"/>
      </c:pivotFmt>
      <c:pivotFmt>
        <c:idx val="266"/>
      </c:pivotFmt>
      <c:pivotFmt>
        <c:idx val="267"/>
      </c:pivotFmt>
      <c:pivotFmt>
        <c:idx val="268"/>
      </c:pivotFmt>
      <c:pivotFmt>
        <c:idx val="269"/>
      </c:pivotFmt>
      <c:pivotFmt>
        <c:idx val="270"/>
      </c:pivotFmt>
      <c:pivotFmt>
        <c:idx val="271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72"/>
        <c:dLbl>
          <c:idx val="0"/>
          <c:delete val="1"/>
        </c:dLbl>
      </c:pivotFmt>
      <c:pivotFmt>
        <c:idx val="273"/>
        <c:dLbl>
          <c:idx val="0"/>
          <c:delete val="1"/>
        </c:dLbl>
      </c:pivotFmt>
      <c:pivotFmt>
        <c:idx val="274"/>
        <c:dLbl>
          <c:idx val="0"/>
          <c:delete val="1"/>
        </c:dLbl>
      </c:pivotFmt>
      <c:pivotFmt>
        <c:idx val="275"/>
        <c:dLbl>
          <c:idx val="0"/>
          <c:delete val="1"/>
        </c:dLbl>
      </c:pivotFmt>
      <c:pivotFmt>
        <c:idx val="276"/>
        <c:dLbl>
          <c:idx val="0"/>
          <c:delete val="1"/>
        </c:dLbl>
      </c:pivotFmt>
      <c:pivotFmt>
        <c:idx val="277"/>
        <c:dLbl>
          <c:idx val="0"/>
          <c:delete val="1"/>
        </c:dLbl>
      </c:pivotFmt>
      <c:pivotFmt>
        <c:idx val="278"/>
        <c:dLbl>
          <c:idx val="0"/>
          <c:delete val="1"/>
        </c:dLbl>
      </c:pivotFmt>
      <c:pivotFmt>
        <c:idx val="279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80"/>
        <c:dLbl>
          <c:idx val="0"/>
          <c:delete val="1"/>
        </c:dLbl>
      </c:pivotFmt>
      <c:pivotFmt>
        <c:idx val="281"/>
        <c:dLbl>
          <c:idx val="0"/>
          <c:delete val="1"/>
        </c:dLbl>
      </c:pivotFmt>
      <c:pivotFmt>
        <c:idx val="282"/>
        <c:dLbl>
          <c:idx val="0"/>
          <c:delete val="1"/>
        </c:dLbl>
      </c:pivotFmt>
      <c:pivotFmt>
        <c:idx val="283"/>
        <c:dLbl>
          <c:idx val="0"/>
          <c:delete val="1"/>
        </c:dLbl>
      </c:pivotFmt>
      <c:pivotFmt>
        <c:idx val="284"/>
        <c:dLbl>
          <c:idx val="0"/>
          <c:delete val="1"/>
        </c:dLbl>
      </c:pivotFmt>
      <c:pivotFmt>
        <c:idx val="285"/>
        <c:dLbl>
          <c:idx val="0"/>
          <c:delete val="1"/>
        </c:dLbl>
      </c:pivotFmt>
      <c:pivotFmt>
        <c:idx val="286"/>
        <c:dLbl>
          <c:idx val="0"/>
          <c:delete val="1"/>
        </c:dLbl>
      </c:pivotFmt>
      <c:pivotFmt>
        <c:idx val="287"/>
        <c:dLbl>
          <c:idx val="0"/>
          <c:delete val="1"/>
        </c:dLbl>
      </c:pivotFmt>
      <c:pivotFmt>
        <c:idx val="288"/>
        <c:dLbl>
          <c:idx val="0"/>
          <c:delete val="1"/>
        </c:dLbl>
      </c:pivotFmt>
      <c:pivotFmt>
        <c:idx val="289"/>
        <c:dLbl>
          <c:idx val="0"/>
          <c:delete val="1"/>
        </c:dLbl>
      </c:pivotFmt>
      <c:pivotFmt>
        <c:idx val="290"/>
        <c:dLbl>
          <c:idx val="0"/>
          <c:delete val="1"/>
        </c:dLbl>
      </c:pivotFmt>
      <c:pivotFmt>
        <c:idx val="291"/>
        <c:marker>
          <c:symbol val="none"/>
        </c:marker>
      </c:pivotFmt>
      <c:pivotFmt>
        <c:idx val="292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293"/>
        <c:dLbl>
          <c:idx val="0"/>
          <c:delete val="1"/>
        </c:dLbl>
      </c:pivotFmt>
      <c:pivotFmt>
        <c:idx val="294"/>
        <c:dLbl>
          <c:idx val="0"/>
          <c:delete val="1"/>
        </c:dLbl>
      </c:pivotFmt>
      <c:pivotFmt>
        <c:idx val="295"/>
        <c:dLbl>
          <c:idx val="0"/>
          <c:delete val="1"/>
        </c:dLbl>
      </c:pivotFmt>
      <c:pivotFmt>
        <c:idx val="296"/>
        <c:dLbl>
          <c:idx val="0"/>
          <c:delete val="1"/>
        </c:dLbl>
      </c:pivotFmt>
      <c:pivotFmt>
        <c:idx val="297"/>
        <c:dLbl>
          <c:idx val="0"/>
          <c:delete val="1"/>
        </c:dLbl>
      </c:pivotFmt>
      <c:pivotFmt>
        <c:idx val="298"/>
        <c:dLbl>
          <c:idx val="0"/>
          <c:delete val="1"/>
        </c:dLbl>
      </c:pivotFmt>
      <c:pivotFmt>
        <c:idx val="299"/>
        <c:dLbl>
          <c:idx val="0"/>
          <c:delete val="1"/>
        </c:dLbl>
      </c:pivotFmt>
      <c:pivotFmt>
        <c:idx val="300"/>
        <c:dLbl>
          <c:idx val="0"/>
          <c:delete val="1"/>
        </c:dLbl>
      </c:pivotFmt>
      <c:pivotFmt>
        <c:idx val="301"/>
        <c:dLbl>
          <c:idx val="0"/>
          <c:delete val="1"/>
        </c:dLbl>
      </c:pivotFmt>
      <c:pivotFmt>
        <c:idx val="302"/>
        <c:dLbl>
          <c:idx val="0"/>
          <c:delete val="1"/>
        </c:dLbl>
      </c:pivotFmt>
      <c:pivotFmt>
        <c:idx val="303"/>
        <c:dLbl>
          <c:idx val="0"/>
          <c:delete val="1"/>
        </c:dLbl>
      </c:pivotFmt>
      <c:pivotFmt>
        <c:idx val="304"/>
        <c:dLbl>
          <c:idx val="0"/>
          <c:delete val="1"/>
        </c:dLbl>
      </c:pivotFmt>
      <c:pivotFmt>
        <c:idx val="305"/>
        <c:dLbl>
          <c:idx val="0"/>
          <c:delete val="1"/>
        </c:dLbl>
      </c:pivotFmt>
      <c:pivotFmt>
        <c:idx val="306"/>
        <c:dLbl>
          <c:idx val="0"/>
          <c:delete val="1"/>
        </c:dLbl>
      </c:pivotFmt>
      <c:pivotFmt>
        <c:idx val="307"/>
        <c:dLbl>
          <c:idx val="0"/>
          <c:delete val="1"/>
        </c:dLbl>
      </c:pivotFmt>
      <c:pivotFmt>
        <c:idx val="308"/>
        <c:dLbl>
          <c:idx val="0"/>
          <c:delete val="1"/>
        </c:dLbl>
      </c:pivotFmt>
      <c:pivotFmt>
        <c:idx val="309"/>
        <c:spPr>
          <a:solidFill>
            <a:srgbClr val="40D1F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10"/>
        <c:dLbl>
          <c:idx val="0"/>
          <c:delete val="1"/>
        </c:dLbl>
      </c:pivotFmt>
      <c:pivotFmt>
        <c:idx val="311"/>
        <c:dLbl>
          <c:idx val="0"/>
          <c:delete val="1"/>
        </c:dLbl>
      </c:pivotFmt>
      <c:pivotFmt>
        <c:idx val="312"/>
        <c:dLbl>
          <c:idx val="0"/>
          <c:delete val="1"/>
        </c:dLbl>
      </c:pivotFmt>
      <c:pivotFmt>
        <c:idx val="313"/>
        <c:dLbl>
          <c:idx val="0"/>
          <c:delete val="1"/>
        </c:dLbl>
      </c:pivotFmt>
      <c:pivotFmt>
        <c:idx val="314"/>
        <c:dLbl>
          <c:idx val="0"/>
          <c:delete val="1"/>
        </c:dLbl>
      </c:pivotFmt>
      <c:pivotFmt>
        <c:idx val="315"/>
        <c:dLbl>
          <c:idx val="0"/>
          <c:delete val="1"/>
        </c:dLbl>
      </c:pivotFmt>
      <c:pivotFmt>
        <c:idx val="316"/>
        <c:dLbl>
          <c:idx val="0"/>
          <c:delete val="1"/>
        </c:dLbl>
      </c:pivotFmt>
      <c:pivotFmt>
        <c:idx val="317"/>
        <c:dLbl>
          <c:idx val="0"/>
          <c:delete val="1"/>
        </c:dLbl>
      </c:pivotFmt>
      <c:pivotFmt>
        <c:idx val="318"/>
        <c:dLbl>
          <c:idx val="0"/>
          <c:delete val="1"/>
        </c:dLbl>
      </c:pivotFmt>
      <c:pivotFmt>
        <c:idx val="319"/>
        <c:dLbl>
          <c:idx val="0"/>
          <c:delete val="1"/>
        </c:dLbl>
      </c:pivotFmt>
      <c:pivotFmt>
        <c:idx val="320"/>
        <c:dLbl>
          <c:idx val="0"/>
          <c:delete val="1"/>
        </c:dLbl>
      </c:pivotFmt>
      <c:pivotFmt>
        <c:idx val="321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22"/>
        <c:dLbl>
          <c:idx val="0"/>
          <c:delete val="1"/>
        </c:dLbl>
      </c:pivotFmt>
      <c:pivotFmt>
        <c:idx val="323"/>
        <c:dLbl>
          <c:idx val="0"/>
          <c:delete val="1"/>
        </c:dLbl>
      </c:pivotFmt>
      <c:pivotFmt>
        <c:idx val="324"/>
        <c:dLbl>
          <c:idx val="0"/>
          <c:delete val="1"/>
        </c:dLbl>
      </c:pivotFmt>
      <c:pivotFmt>
        <c:idx val="325"/>
        <c:dLbl>
          <c:idx val="0"/>
          <c:delete val="1"/>
        </c:dLbl>
      </c:pivotFmt>
      <c:pivotFmt>
        <c:idx val="326"/>
        <c:dLbl>
          <c:idx val="0"/>
          <c:delete val="1"/>
        </c:dLbl>
      </c:pivotFmt>
      <c:pivotFmt>
        <c:idx val="327"/>
        <c:dLbl>
          <c:idx val="0"/>
          <c:delete val="1"/>
        </c:dLbl>
      </c:pivotFmt>
      <c:pivotFmt>
        <c:idx val="328"/>
        <c:dLbl>
          <c:idx val="0"/>
          <c:delete val="1"/>
        </c:dLbl>
      </c:pivotFmt>
      <c:pivotFmt>
        <c:idx val="329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0"/>
        <c:spPr>
          <a:solidFill>
            <a:srgbClr val="56CF9E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31"/>
        <c:dLbl>
          <c:idx val="0"/>
          <c:delete val="1"/>
        </c:dLbl>
      </c:pivotFmt>
      <c:pivotFmt>
        <c:idx val="332"/>
        <c:dLbl>
          <c:idx val="0"/>
          <c:delete val="1"/>
        </c:dLbl>
      </c:pivotFmt>
      <c:pivotFmt>
        <c:idx val="333"/>
        <c:dLbl>
          <c:idx val="0"/>
          <c:delete val="1"/>
        </c:dLbl>
      </c:pivotFmt>
      <c:pivotFmt>
        <c:idx val="334"/>
        <c:dLbl>
          <c:idx val="0"/>
          <c:delete val="1"/>
        </c:dLbl>
      </c:pivotFmt>
      <c:pivotFmt>
        <c:idx val="335"/>
        <c:dLbl>
          <c:idx val="0"/>
          <c:delete val="1"/>
        </c:dLbl>
      </c:pivotFmt>
      <c:pivotFmt>
        <c:idx val="336"/>
        <c:dLbl>
          <c:idx val="0"/>
          <c:delete val="1"/>
        </c:dLbl>
      </c:pivotFmt>
      <c:pivotFmt>
        <c:idx val="337"/>
        <c:dLbl>
          <c:idx val="0"/>
          <c:delete val="1"/>
        </c:dLbl>
      </c:pivotFmt>
      <c:pivotFmt>
        <c:idx val="338"/>
        <c:dLbl>
          <c:idx val="0"/>
          <c:delete val="1"/>
        </c:dLbl>
      </c:pivotFmt>
      <c:pivotFmt>
        <c:idx val="339"/>
        <c:dLbl>
          <c:idx val="0"/>
          <c:delete val="1"/>
        </c:dLbl>
      </c:pivotFmt>
      <c:pivotFmt>
        <c:idx val="340"/>
        <c:dLbl>
          <c:idx val="0"/>
          <c:delete val="1"/>
        </c:dLbl>
      </c:pivotFmt>
      <c:pivotFmt>
        <c:idx val="341"/>
        <c:dLbl>
          <c:idx val="0"/>
          <c:delete val="1"/>
        </c:dLbl>
      </c:pivotFmt>
      <c:pivotFmt>
        <c:idx val="342"/>
        <c:dLbl>
          <c:idx val="0"/>
          <c:delete val="1"/>
        </c:dLbl>
      </c:pivotFmt>
      <c:pivotFmt>
        <c:idx val="343"/>
        <c:dLbl>
          <c:idx val="0"/>
          <c:delete val="1"/>
        </c:dLbl>
      </c:pivotFmt>
      <c:pivotFmt>
        <c:idx val="344"/>
        <c:dLbl>
          <c:idx val="0"/>
          <c:delete val="1"/>
        </c:dLbl>
      </c:pivotFmt>
      <c:pivotFmt>
        <c:idx val="345"/>
        <c:dLbl>
          <c:idx val="0"/>
          <c:delete val="1"/>
        </c:dLbl>
      </c:pivotFmt>
      <c:pivotFmt>
        <c:idx val="346"/>
        <c:dLbl>
          <c:idx val="0"/>
          <c:delete val="1"/>
        </c:dLbl>
      </c:pivotFmt>
      <c:pivotFmt>
        <c:idx val="347"/>
        <c:spPr>
          <a:solidFill>
            <a:srgbClr val="40D1F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48"/>
        <c:dLbl>
          <c:idx val="0"/>
          <c:delete val="1"/>
        </c:dLbl>
      </c:pivotFmt>
      <c:pivotFmt>
        <c:idx val="349"/>
        <c:dLbl>
          <c:idx val="0"/>
          <c:delete val="1"/>
        </c:dLbl>
      </c:pivotFmt>
      <c:pivotFmt>
        <c:idx val="350"/>
        <c:dLbl>
          <c:idx val="0"/>
          <c:delete val="1"/>
        </c:dLbl>
      </c:pivotFmt>
      <c:pivotFmt>
        <c:idx val="351"/>
        <c:dLbl>
          <c:idx val="0"/>
          <c:delete val="1"/>
        </c:dLbl>
      </c:pivotFmt>
      <c:pivotFmt>
        <c:idx val="352"/>
        <c:dLbl>
          <c:idx val="0"/>
          <c:delete val="1"/>
        </c:dLbl>
      </c:pivotFmt>
      <c:pivotFmt>
        <c:idx val="353"/>
        <c:dLbl>
          <c:idx val="0"/>
          <c:delete val="1"/>
        </c:dLbl>
      </c:pivotFmt>
      <c:pivotFmt>
        <c:idx val="354"/>
        <c:dLbl>
          <c:idx val="0"/>
          <c:delete val="1"/>
        </c:dLbl>
      </c:pivotFmt>
      <c:pivotFmt>
        <c:idx val="355"/>
        <c:dLbl>
          <c:idx val="0"/>
          <c:delete val="1"/>
        </c:dLbl>
      </c:pivotFmt>
      <c:pivotFmt>
        <c:idx val="356"/>
        <c:dLbl>
          <c:idx val="0"/>
          <c:delete val="1"/>
        </c:dLbl>
      </c:pivotFmt>
      <c:pivotFmt>
        <c:idx val="357"/>
        <c:dLbl>
          <c:idx val="0"/>
          <c:delete val="1"/>
        </c:dLbl>
      </c:pivotFmt>
      <c:pivotFmt>
        <c:idx val="358"/>
        <c:dLbl>
          <c:idx val="0"/>
          <c:delete val="1"/>
        </c:dLbl>
      </c:pivotFmt>
      <c:pivotFmt>
        <c:idx val="359"/>
        <c:spPr>
          <a:solidFill>
            <a:srgbClr val="FCBC55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360"/>
        <c:dLbl>
          <c:idx val="0"/>
          <c:delete val="1"/>
        </c:dLbl>
      </c:pivotFmt>
      <c:pivotFmt>
        <c:idx val="361"/>
        <c:dLbl>
          <c:idx val="0"/>
          <c:delete val="1"/>
        </c:dLbl>
      </c:pivotFmt>
      <c:pivotFmt>
        <c:idx val="362"/>
        <c:dLbl>
          <c:idx val="0"/>
          <c:delete val="1"/>
        </c:dLbl>
      </c:pivotFmt>
      <c:pivotFmt>
        <c:idx val="363"/>
        <c:dLbl>
          <c:idx val="0"/>
          <c:delete val="1"/>
        </c:dLbl>
      </c:pivotFmt>
      <c:pivotFmt>
        <c:idx val="364"/>
        <c:dLbl>
          <c:idx val="0"/>
          <c:delete val="1"/>
        </c:dLbl>
      </c:pivotFmt>
      <c:pivotFmt>
        <c:idx val="365"/>
        <c:dLbl>
          <c:idx val="0"/>
          <c:delete val="1"/>
        </c:dLbl>
      </c:pivotFmt>
      <c:pivotFmt>
        <c:idx val="366"/>
        <c:dLbl>
          <c:idx val="0"/>
          <c:delete val="1"/>
        </c:dLbl>
      </c:pivotFmt>
      <c:pivotFmt>
        <c:idx val="367"/>
        <c:spPr>
          <a:solidFill>
            <a:schemeClr val="accent1"/>
          </a:solidFill>
        </c:spPr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Sheet2!$B$26</c:f>
              <c:strCache>
                <c:ptCount val="1"/>
                <c:pt idx="0">
                  <c:v>Sum of IGT</c:v>
                </c:pt>
              </c:strCache>
            </c:strRef>
          </c:tx>
          <c:spPr>
            <a:solidFill>
              <a:srgbClr val="56CF9E"/>
            </a:solidFill>
          </c:spPr>
          <c:invertIfNegative val="0"/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Sheet2!$A$27:$A$49</c:f>
              <c:strCache>
                <c:ptCount val="22"/>
                <c:pt idx="0">
                  <c:v>02/07/2018</c:v>
                </c:pt>
                <c:pt idx="1">
                  <c:v>16/07/2018</c:v>
                </c:pt>
                <c:pt idx="2">
                  <c:v>06/08/2018</c:v>
                </c:pt>
                <c:pt idx="3">
                  <c:v>20/08/2018</c:v>
                </c:pt>
                <c:pt idx="4">
                  <c:v>03/09/2018</c:v>
                </c:pt>
                <c:pt idx="5">
                  <c:v>17/09/2018</c:v>
                </c:pt>
                <c:pt idx="6">
                  <c:v>01/10/2018</c:v>
                </c:pt>
                <c:pt idx="7">
                  <c:v>15/10/2018</c:v>
                </c:pt>
                <c:pt idx="8">
                  <c:v>05/11/2018</c:v>
                </c:pt>
                <c:pt idx="9">
                  <c:v>19/11/2018</c:v>
                </c:pt>
                <c:pt idx="10">
                  <c:v>03/12/2018</c:v>
                </c:pt>
                <c:pt idx="11">
                  <c:v>17/12/2018</c:v>
                </c:pt>
                <c:pt idx="12">
                  <c:v>07/01/2019</c:v>
                </c:pt>
                <c:pt idx="13">
                  <c:v>21/01/2019</c:v>
                </c:pt>
                <c:pt idx="14">
                  <c:v>04/02/2019</c:v>
                </c:pt>
                <c:pt idx="15">
                  <c:v>18/02/2019</c:v>
                </c:pt>
                <c:pt idx="16">
                  <c:v>04/03/2019</c:v>
                </c:pt>
                <c:pt idx="17">
                  <c:v>08/03/2019</c:v>
                </c:pt>
                <c:pt idx="18">
                  <c:v>01/04/2019</c:v>
                </c:pt>
                <c:pt idx="19">
                  <c:v>15/04/2019</c:v>
                </c:pt>
                <c:pt idx="20">
                  <c:v>07/05/2019</c:v>
                </c:pt>
                <c:pt idx="21">
                  <c:v>20/05/2019</c:v>
                </c:pt>
              </c:strCache>
            </c:strRef>
          </c:cat>
          <c:val>
            <c:numRef>
              <c:f>Sheet2!$B$27:$B$49</c:f>
              <c:numCache>
                <c:formatCode>General</c:formatCode>
                <c:ptCount val="22"/>
                <c:pt idx="0">
                  <c:v>1</c:v>
                </c:pt>
                <c:pt idx="2">
                  <c:v>1</c:v>
                </c:pt>
                <c:pt idx="7">
                  <c:v>1</c:v>
                </c:pt>
                <c:pt idx="10">
                  <c:v>1</c:v>
                </c:pt>
                <c:pt idx="12">
                  <c:v>1</c:v>
                </c:pt>
                <c:pt idx="2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Sheet2!$C$26</c:f>
              <c:strCache>
                <c:ptCount val="1"/>
                <c:pt idx="0">
                  <c:v>Sum of GT</c:v>
                </c:pt>
              </c:strCache>
            </c:strRef>
          </c:tx>
          <c:spPr>
            <a:solidFill>
              <a:srgbClr val="40D1F5"/>
            </a:solidFill>
          </c:spPr>
          <c:invertIfNegative val="0"/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8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Sheet2!$A$27:$A$49</c:f>
              <c:strCache>
                <c:ptCount val="22"/>
                <c:pt idx="0">
                  <c:v>02/07/2018</c:v>
                </c:pt>
                <c:pt idx="1">
                  <c:v>16/07/2018</c:v>
                </c:pt>
                <c:pt idx="2">
                  <c:v>06/08/2018</c:v>
                </c:pt>
                <c:pt idx="3">
                  <c:v>20/08/2018</c:v>
                </c:pt>
                <c:pt idx="4">
                  <c:v>03/09/2018</c:v>
                </c:pt>
                <c:pt idx="5">
                  <c:v>17/09/2018</c:v>
                </c:pt>
                <c:pt idx="6">
                  <c:v>01/10/2018</c:v>
                </c:pt>
                <c:pt idx="7">
                  <c:v>15/10/2018</c:v>
                </c:pt>
                <c:pt idx="8">
                  <c:v>05/11/2018</c:v>
                </c:pt>
                <c:pt idx="9">
                  <c:v>19/11/2018</c:v>
                </c:pt>
                <c:pt idx="10">
                  <c:v>03/12/2018</c:v>
                </c:pt>
                <c:pt idx="11">
                  <c:v>17/12/2018</c:v>
                </c:pt>
                <c:pt idx="12">
                  <c:v>07/01/2019</c:v>
                </c:pt>
                <c:pt idx="13">
                  <c:v>21/01/2019</c:v>
                </c:pt>
                <c:pt idx="14">
                  <c:v>04/02/2019</c:v>
                </c:pt>
                <c:pt idx="15">
                  <c:v>18/02/2019</c:v>
                </c:pt>
                <c:pt idx="16">
                  <c:v>04/03/2019</c:v>
                </c:pt>
                <c:pt idx="17">
                  <c:v>08/03/2019</c:v>
                </c:pt>
                <c:pt idx="18">
                  <c:v>01/04/2019</c:v>
                </c:pt>
                <c:pt idx="19">
                  <c:v>15/04/2019</c:v>
                </c:pt>
                <c:pt idx="20">
                  <c:v>07/05/2019</c:v>
                </c:pt>
                <c:pt idx="21">
                  <c:v>20/05/2019</c:v>
                </c:pt>
              </c:strCache>
            </c:strRef>
          </c:cat>
          <c:val>
            <c:numRef>
              <c:f>Sheet2!$C$27:$C$49</c:f>
              <c:numCache>
                <c:formatCode>General</c:formatCode>
                <c:ptCount val="2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6">
                  <c:v>2</c:v>
                </c:pt>
                <c:pt idx="7">
                  <c:v>3</c:v>
                </c:pt>
                <c:pt idx="9">
                  <c:v>1</c:v>
                </c:pt>
                <c:pt idx="10">
                  <c:v>1</c:v>
                </c:pt>
                <c:pt idx="13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Sheet2!$D$26</c:f>
              <c:strCache>
                <c:ptCount val="1"/>
                <c:pt idx="0">
                  <c:v>Sum of 3rd parties</c:v>
                </c:pt>
              </c:strCache>
            </c:strRef>
          </c:tx>
          <c:spPr>
            <a:solidFill>
              <a:srgbClr val="FCBC55"/>
            </a:solidFill>
          </c:spPr>
          <c:invertIfNegative val="0"/>
          <c:dLbls>
            <c:dLbl>
              <c:idx val="0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txPr>
              <a:bodyPr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Sheet2!$A$27:$A$49</c:f>
              <c:strCache>
                <c:ptCount val="22"/>
                <c:pt idx="0">
                  <c:v>02/07/2018</c:v>
                </c:pt>
                <c:pt idx="1">
                  <c:v>16/07/2018</c:v>
                </c:pt>
                <c:pt idx="2">
                  <c:v>06/08/2018</c:v>
                </c:pt>
                <c:pt idx="3">
                  <c:v>20/08/2018</c:v>
                </c:pt>
                <c:pt idx="4">
                  <c:v>03/09/2018</c:v>
                </c:pt>
                <c:pt idx="5">
                  <c:v>17/09/2018</c:v>
                </c:pt>
                <c:pt idx="6">
                  <c:v>01/10/2018</c:v>
                </c:pt>
                <c:pt idx="7">
                  <c:v>15/10/2018</c:v>
                </c:pt>
                <c:pt idx="8">
                  <c:v>05/11/2018</c:v>
                </c:pt>
                <c:pt idx="9">
                  <c:v>19/11/2018</c:v>
                </c:pt>
                <c:pt idx="10">
                  <c:v>03/12/2018</c:v>
                </c:pt>
                <c:pt idx="11">
                  <c:v>17/12/2018</c:v>
                </c:pt>
                <c:pt idx="12">
                  <c:v>07/01/2019</c:v>
                </c:pt>
                <c:pt idx="13">
                  <c:v>21/01/2019</c:v>
                </c:pt>
                <c:pt idx="14">
                  <c:v>04/02/2019</c:v>
                </c:pt>
                <c:pt idx="15">
                  <c:v>18/02/2019</c:v>
                </c:pt>
                <c:pt idx="16">
                  <c:v>04/03/2019</c:v>
                </c:pt>
                <c:pt idx="17">
                  <c:v>08/03/2019</c:v>
                </c:pt>
                <c:pt idx="18">
                  <c:v>01/04/2019</c:v>
                </c:pt>
                <c:pt idx="19">
                  <c:v>15/04/2019</c:v>
                </c:pt>
                <c:pt idx="20">
                  <c:v>07/05/2019</c:v>
                </c:pt>
                <c:pt idx="21">
                  <c:v>20/05/2019</c:v>
                </c:pt>
              </c:strCache>
            </c:strRef>
          </c:cat>
          <c:val>
            <c:numRef>
              <c:f>Sheet2!$D$27:$D$49</c:f>
              <c:numCache>
                <c:formatCode>General</c:formatCode>
                <c:ptCount val="22"/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4">
                  <c:v>1</c:v>
                </c:pt>
                <c:pt idx="15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2</c:v>
                </c:pt>
                <c:pt idx="21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Sheet2!$E$26</c:f>
              <c:strCache>
                <c:ptCount val="1"/>
                <c:pt idx="0">
                  <c:v>Sum of Shipper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Sheet2!$A$27:$A$49</c:f>
              <c:strCache>
                <c:ptCount val="22"/>
                <c:pt idx="0">
                  <c:v>02/07/2018</c:v>
                </c:pt>
                <c:pt idx="1">
                  <c:v>16/07/2018</c:v>
                </c:pt>
                <c:pt idx="2">
                  <c:v>06/08/2018</c:v>
                </c:pt>
                <c:pt idx="3">
                  <c:v>20/08/2018</c:v>
                </c:pt>
                <c:pt idx="4">
                  <c:v>03/09/2018</c:v>
                </c:pt>
                <c:pt idx="5">
                  <c:v>17/09/2018</c:v>
                </c:pt>
                <c:pt idx="6">
                  <c:v>01/10/2018</c:v>
                </c:pt>
                <c:pt idx="7">
                  <c:v>15/10/2018</c:v>
                </c:pt>
                <c:pt idx="8">
                  <c:v>05/11/2018</c:v>
                </c:pt>
                <c:pt idx="9">
                  <c:v>19/11/2018</c:v>
                </c:pt>
                <c:pt idx="10">
                  <c:v>03/12/2018</c:v>
                </c:pt>
                <c:pt idx="11">
                  <c:v>17/12/2018</c:v>
                </c:pt>
                <c:pt idx="12">
                  <c:v>07/01/2019</c:v>
                </c:pt>
                <c:pt idx="13">
                  <c:v>21/01/2019</c:v>
                </c:pt>
                <c:pt idx="14">
                  <c:v>04/02/2019</c:v>
                </c:pt>
                <c:pt idx="15">
                  <c:v>18/02/2019</c:v>
                </c:pt>
                <c:pt idx="16">
                  <c:v>04/03/2019</c:v>
                </c:pt>
                <c:pt idx="17">
                  <c:v>08/03/2019</c:v>
                </c:pt>
                <c:pt idx="18">
                  <c:v>01/04/2019</c:v>
                </c:pt>
                <c:pt idx="19">
                  <c:v>15/04/2019</c:v>
                </c:pt>
                <c:pt idx="20">
                  <c:v>07/05/2019</c:v>
                </c:pt>
                <c:pt idx="21">
                  <c:v>20/05/2019</c:v>
                </c:pt>
              </c:strCache>
            </c:strRef>
          </c:cat>
          <c:val>
            <c:numRef>
              <c:f>Sheet2!$E$27:$E$49</c:f>
              <c:numCache>
                <c:formatCode>General</c:formatCode>
                <c:ptCount val="22"/>
                <c:pt idx="0">
                  <c:v>5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6</c:v>
                </c:pt>
                <c:pt idx="5">
                  <c:v>9</c:v>
                </c:pt>
                <c:pt idx="6">
                  <c:v>6</c:v>
                </c:pt>
                <c:pt idx="7">
                  <c:v>6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6</c:v>
                </c:pt>
                <c:pt idx="15">
                  <c:v>4</c:v>
                </c:pt>
                <c:pt idx="16">
                  <c:v>5</c:v>
                </c:pt>
                <c:pt idx="17">
                  <c:v>5</c:v>
                </c:pt>
                <c:pt idx="18">
                  <c:v>4</c:v>
                </c:pt>
                <c:pt idx="19">
                  <c:v>5</c:v>
                </c:pt>
                <c:pt idx="20">
                  <c:v>6</c:v>
                </c:pt>
                <c:pt idx="2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076672"/>
        <c:axId val="50131712"/>
      </c:barChart>
      <c:catAx>
        <c:axId val="5007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50131712"/>
        <c:crosses val="autoZero"/>
        <c:auto val="1"/>
        <c:lblAlgn val="ctr"/>
        <c:lblOffset val="100"/>
        <c:noMultiLvlLbl val="0"/>
      </c:catAx>
      <c:valAx>
        <c:axId val="5013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07667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DSG Attendance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3478"/>
            <a:ext cx="9036496" cy="637580"/>
          </a:xfrm>
        </p:spPr>
        <p:txBody>
          <a:bodyPr>
            <a:noAutofit/>
          </a:bodyPr>
          <a:lstStyle/>
          <a:p>
            <a:r>
              <a:rPr lang="en-GB" sz="1800" dirty="0" smtClean="0"/>
              <a:t>Number of Representatives per Customer segment attending DSG meetings</a:t>
            </a:r>
            <a:endParaRPr lang="en-GB" sz="18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4290244"/>
              </p:ext>
            </p:extLst>
          </p:nvPr>
        </p:nvGraphicFramePr>
        <p:xfrm>
          <a:off x="251520" y="627534"/>
          <a:ext cx="8640959" cy="3596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092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Action 0504 - </a:t>
            </a:r>
            <a:r>
              <a:rPr lang="en-GB" dirty="0"/>
              <a:t>DSG Schedule for future meetings.</a:t>
            </a:r>
            <a:r>
              <a:rPr lang="en-GB" i="1" dirty="0"/>
              <a:t> 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093406"/>
              </p:ext>
            </p:extLst>
          </p:nvPr>
        </p:nvGraphicFramePr>
        <p:xfrm>
          <a:off x="1763688" y="843558"/>
          <a:ext cx="4896544" cy="2297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96544"/>
              </a:tblGrid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17-Jun-19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01-Jul-19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15-Jul-19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05-Aug-19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19-Aug-19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02-Sep-19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16-Sep-19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07-Oct-19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21-Oct-19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04-Nov-19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18-Nov-19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02-Dec-19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  <a:tr h="176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16-Dec-19</a:t>
                      </a:r>
                      <a:endParaRPr lang="en-GB" sz="10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40829" marR="40829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57986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Change Pack will go out in July advising of the Change </a:t>
            </a:r>
            <a:r>
              <a:rPr lang="en-GB" dirty="0"/>
              <a:t>M</a:t>
            </a:r>
            <a:r>
              <a:rPr lang="en-GB" dirty="0" smtClean="0"/>
              <a:t>anagement Committee meeting, Delivery Sub Group meeting and Bank Holiday dates for 2020.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074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60</Words>
  <Application>Microsoft Office PowerPoint</Application>
  <PresentationFormat>On-screen Show (16:9)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DSG Attendance </vt:lpstr>
      <vt:lpstr>Number of Representatives per Customer segment attending DSG meetings</vt:lpstr>
      <vt:lpstr>Action 0504 - DSG Schedule for future meetings.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60</cp:revision>
  <dcterms:created xsi:type="dcterms:W3CDTF">2018-09-02T17:12:15Z</dcterms:created>
  <dcterms:modified xsi:type="dcterms:W3CDTF">2019-06-04T15:38:58Z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