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87" r:id="rId10"/>
    <p:sldId id="88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="" xmlns:a16="http://schemas.microsoft.com/office/drawing/2014/main" id="{35034311-FCBF-4F23-BFE3-BA3FFE4A3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71254"/>
              </p:ext>
            </p:extLst>
          </p:nvPr>
        </p:nvGraphicFramePr>
        <p:xfrm>
          <a:off x="254442" y="760797"/>
          <a:ext cx="8550950" cy="4218359"/>
        </p:xfrm>
        <a:graphic>
          <a:graphicData uri="http://schemas.openxmlformats.org/drawingml/2006/table">
            <a:tbl>
              <a:tblPr firstRow="1" bandRow="1"/>
              <a:tblGrid>
                <a:gridCol w="1223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1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0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2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38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10/07/19</a:t>
                      </a:r>
                      <a:endParaRPr lang="en-GB" sz="100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687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</a:t>
                      </a: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OUAT activities ongoing to test fully two invoice cycles. Currently expected to complete as planned on 12/07. However, awaiting conformation from IS Ops on found non project ‘defects’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PT commenced as planned on 01/07 and on track for completion on 12/07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Preparation for RT activities ongoing and on track to commence as planned from 15/07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Planning and assessment of IDR currently in progress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A on 03/08 to make new EUC bands allowable in ISU to enable sharing of new EUC bands with Industry via the T67 file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Part B on 31/08 (with a contingency date of 07/09 if required) to implement all UK Link code changes to deliver the new EUC bands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Environments: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continues to be a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that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multiple projects are running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 parallel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(EUC, June 19, GB Charging &amp; Minor Releases). A detailed assessment of co-existence in Pre-production is continually being monitored with relevant project teams. However the current view is that this should not impact the EUC release.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internal budgets (BER cost revised and resubmitted to include additional total Financial Risk value)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="" xmlns:a16="http://schemas.microsoft.com/office/drawing/2014/main" id="{70CAECF2-DEC2-4E29-A1AB-B89CF72EE0CD}"/>
              </a:ext>
            </a:extLst>
          </p:cNvPr>
          <p:cNvSpPr/>
          <p:nvPr/>
        </p:nvSpPr>
        <p:spPr>
          <a:xfrm>
            <a:off x="7817218" y="1520496"/>
            <a:ext cx="215490" cy="2308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9C025B08-F88A-41BC-959F-7975D291319A}"/>
              </a:ext>
            </a:extLst>
          </p:cNvPr>
          <p:cNvSpPr/>
          <p:nvPr/>
        </p:nvSpPr>
        <p:spPr>
          <a:xfrm>
            <a:off x="6143112" y="837576"/>
            <a:ext cx="207777" cy="20618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051595" y="1537050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156412" y="1520270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306888" y="1519636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</a:t>
            </a:r>
            <a:r>
              <a:rPr lang="en-GB" sz="1200" b="1" dirty="0" smtClean="0">
                <a:solidFill>
                  <a:srgbClr val="1D3E61"/>
                </a:solidFill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1D3E61"/>
                </a:solidFill>
                <a:cs typeface="Arial" panose="020B0604020202020204" pitchFamily="34" charset="0"/>
              </a:rPr>
              <a:t>O</a:t>
            </a: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UAT activities ongoing as per plan. Testing for Invoicing cycle 1 nearing completion and Invoicing cycle 2  currently on track for completion by 12/07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Performance Testing commenced as planned on 01/07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Preparation for Regression Testing phase ongoing and on track to commence from 15/07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1D3E61"/>
                </a:solidFill>
                <a:cs typeface="Arial" panose="020B0604020202020204" pitchFamily="34" charset="0"/>
              </a:rPr>
              <a:t>Planning and assessment of IDR prior to Part B on 27/08 to 28/08 currently in progress</a:t>
            </a:r>
          </a:p>
          <a:p>
            <a:endParaRPr lang="en-GB" sz="1200" dirty="0">
              <a:solidFill>
                <a:srgbClr val="1D3E61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6000000}"/>
              </a:ext>
            </a:extLst>
          </p:cNvPr>
          <p:cNvSpPr txBox="1"/>
          <p:nvPr/>
        </p:nvSpPr>
        <p:spPr>
          <a:xfrm>
            <a:off x="12258675" y="6480175"/>
            <a:ext cx="895350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NRL Issued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3000000}"/>
              </a:ext>
            </a:extLst>
          </p:cNvPr>
          <p:cNvSpPr/>
          <p:nvPr/>
        </p:nvSpPr>
        <p:spPr>
          <a:xfrm>
            <a:off x="12425363" y="6305550"/>
            <a:ext cx="17145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sp>
        <p:nvSpPr>
          <p:cNvPr id="8" name="TextBox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5000000}"/>
              </a:ext>
            </a:extLst>
          </p:cNvPr>
          <p:cNvSpPr txBox="1"/>
          <p:nvPr/>
        </p:nvSpPr>
        <p:spPr>
          <a:xfrm>
            <a:off x="10963275" y="6480175"/>
            <a:ext cx="819150" cy="342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T67 Issued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700-000004000000}"/>
              </a:ext>
            </a:extLst>
          </p:cNvPr>
          <p:cNvSpPr/>
          <p:nvPr/>
        </p:nvSpPr>
        <p:spPr>
          <a:xfrm>
            <a:off x="11268075" y="6278563"/>
            <a:ext cx="190500" cy="200025"/>
          </a:xfrm>
          <a:prstGeom prst="ellipse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779663"/>
            <a:ext cx="9036496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325</Words>
  <Application>Microsoft Office PowerPoint</Application>
  <PresentationFormat>On-screen Show (16:9)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349</cp:revision>
  <dcterms:created xsi:type="dcterms:W3CDTF">2018-09-02T17:12:15Z</dcterms:created>
  <dcterms:modified xsi:type="dcterms:W3CDTF">2019-07-02T14:01:54Z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1603050606</vt:i4>
  </property>
  <property fmtid="{D5CDD505-2E9C-101B-9397-08002B2CF9AE}" pid="3" name="_NewReviewCycle">
    <vt:lpwstr/>
  </property>
  <property fmtid="{D5CDD505-2E9C-101B-9397-08002B2CF9AE}" pid="4" name="_EmailSubject">
    <vt:lpwstr>R&amp;N ChMC Slides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1910730772</vt:i4>
  </property>
  <property fmtid="{D5CDD505-2E9C-101B-9397-08002B2CF9AE}" pid="8" name="ContentTypeId">
    <vt:lpwstr>0x0101006E927B77B7F39148B9CB17AE711C8D35</vt:lpwstr>
  </property>
</Properties>
</file>