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72" r:id="rId10"/>
    <p:sldId id="87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 smtClean="0"/>
              <a:t>XRN 4927 – MiR Drop 4 </a:t>
            </a:r>
            <a:r>
              <a:rPr lang="en-GB" dirty="0"/>
              <a:t>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E4AA0-BEE7-40EF-ADC2-D1B3EAA1B345}"/>
              </a:ext>
            </a:extLst>
          </p:cNvPr>
          <p:cNvGrpSpPr/>
          <p:nvPr/>
        </p:nvGrpSpPr>
        <p:grpSpPr>
          <a:xfrm>
            <a:off x="44401" y="1059582"/>
            <a:ext cx="8594612" cy="3025637"/>
            <a:chOff x="-31433" y="654304"/>
            <a:chExt cx="8017423" cy="2908754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xmlns="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80686434"/>
                </p:ext>
              </p:extLst>
            </p:nvPr>
          </p:nvGraphicFramePr>
          <p:xfrm>
            <a:off x="-31433" y="654304"/>
            <a:ext cx="8017423" cy="2908754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15/07/19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742241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Regression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Testing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– Regression Testing is in progress and on track to complete 19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July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Implementation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-  Implementation preparation underway for 27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July implementation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  availability continues to be a risk as several projects are sharing environments through out delivery and test, implementation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All costs tracked to budget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an ongoing risk that SME’s will not be available when required, this is being closely monitored, currently there has been no issues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932F9EA-D945-459F-8F00-091B3CFCAABE}"/>
                </a:ext>
              </a:extLst>
            </p:cNvPr>
            <p:cNvSpPr/>
            <p:nvPr/>
          </p:nvSpPr>
          <p:spPr>
            <a:xfrm>
              <a:off x="7258266" y="1403571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5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Minor Release Drop 4 Timeline &amp; Scope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43558"/>
            <a:ext cx="90364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Minor </a:t>
            </a:r>
            <a:r>
              <a:rPr lang="en-GB" sz="1200" b="1" dirty="0" smtClean="0">
                <a:solidFill>
                  <a:schemeClr val="tx2"/>
                </a:solidFill>
              </a:rPr>
              <a:t>Release Drop 4 </a:t>
            </a:r>
            <a:r>
              <a:rPr lang="en-GB" sz="1200" b="1" dirty="0">
                <a:solidFill>
                  <a:schemeClr val="tx2"/>
                </a:solidFill>
              </a:rPr>
              <a:t>Key Milestone Dates</a:t>
            </a:r>
            <a:r>
              <a:rPr lang="en-GB" sz="1200" b="1" dirty="0" smtClean="0">
                <a:solidFill>
                  <a:schemeClr val="tx2"/>
                </a:solidFill>
              </a:rPr>
              <a:t>:</a:t>
            </a:r>
          </a:p>
          <a:p>
            <a:endParaRPr lang="en-GB" sz="1200" b="1" dirty="0" smtClean="0">
              <a:solidFill>
                <a:schemeClr val="tx2"/>
              </a:solidFill>
            </a:endParaRPr>
          </a:p>
          <a:p>
            <a:r>
              <a:rPr lang="en-GB" sz="1200" b="1" dirty="0" smtClean="0">
                <a:solidFill>
                  <a:schemeClr val="tx2"/>
                </a:solidFill>
              </a:rPr>
              <a:t>Initiation – 3/5/19	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Design – 10/5/19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Build  - 7/6/19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Test – 19/7/19 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Implementation – 27/7/19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Closedown – 9/8/19</a:t>
            </a:r>
          </a:p>
          <a:p>
            <a:endParaRPr lang="en-GB" sz="1200" b="1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843808" y="3435846"/>
            <a:ext cx="66783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508989" y="3435846"/>
            <a:ext cx="702970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211959" y="3435846"/>
            <a:ext cx="30779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ST &amp; Assurance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503743" y="3435846"/>
            <a:ext cx="288032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CM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790039" y="3435846"/>
            <a:ext cx="449796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PT / 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30961" y="3435846"/>
            <a:ext cx="224898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455859" y="3435846"/>
            <a:ext cx="35614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0" name="Rectangle 39"/>
          <p:cNvSpPr>
            <a:spLocks noChangeArrowheads="1"/>
          </p:cNvSpPr>
          <p:nvPr/>
        </p:nvSpPr>
        <p:spPr bwMode="auto">
          <a:xfrm>
            <a:off x="8676456" y="2807965"/>
            <a:ext cx="189134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solidFill>
                  <a:srgbClr val="FFFFFF"/>
                </a:solidFill>
              </a:rPr>
              <a:t>Dec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2019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15357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err="1" smtClean="0">
                <a:solidFill>
                  <a:schemeClr val="tx1"/>
                </a:solidFill>
              </a:rPr>
              <a:t>MiR</a:t>
            </a:r>
            <a:r>
              <a:rPr lang="en-GB" sz="1100" b="1" dirty="0" smtClean="0">
                <a:solidFill>
                  <a:schemeClr val="tx1"/>
                </a:solidFill>
              </a:rPr>
              <a:t> Drop 4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29" name="Oval 116"/>
          <p:cNvSpPr>
            <a:spLocks noChangeArrowheads="1"/>
          </p:cNvSpPr>
          <p:nvPr/>
        </p:nvSpPr>
        <p:spPr bwMode="auto">
          <a:xfrm>
            <a:off x="2742102" y="3867894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0" name="Rectangle 114"/>
          <p:cNvSpPr>
            <a:spLocks noChangeArrowheads="1"/>
          </p:cNvSpPr>
          <p:nvPr/>
        </p:nvSpPr>
        <p:spPr bwMode="auto">
          <a:xfrm>
            <a:off x="2411760" y="4019242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Scope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7" name="Oval 116"/>
          <p:cNvSpPr>
            <a:spLocks noChangeArrowheads="1"/>
          </p:cNvSpPr>
          <p:nvPr/>
        </p:nvSpPr>
        <p:spPr bwMode="auto">
          <a:xfrm>
            <a:off x="5167656" y="3875781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Rectangle 114"/>
          <p:cNvSpPr>
            <a:spLocks noChangeArrowheads="1"/>
          </p:cNvSpPr>
          <p:nvPr/>
        </p:nvSpPr>
        <p:spPr bwMode="auto">
          <a:xfrm>
            <a:off x="4816027" y="4048223"/>
            <a:ext cx="7032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27/7:  Go Live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9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8656</TotalTime>
  <Words>161</Words>
  <Application>Microsoft Office PowerPoint</Application>
  <PresentationFormat>On-screen Show (16:9)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 4927 – MiR Drop 4 -  Status Update</vt:lpstr>
      <vt:lpstr>Potential Minor Release Drop 4 Timeline &amp; Scope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348</cp:revision>
  <dcterms:created xsi:type="dcterms:W3CDTF">2018-09-02T17:12:15Z</dcterms:created>
  <dcterms:modified xsi:type="dcterms:W3CDTF">2019-07-30T18:39:30Z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-295143488</vt:i4>
  </property>
  <property fmtid="{D5CDD505-2E9C-101B-9397-08002B2CF9AE}" pid="3" name="_NewReviewCycle">
    <vt:lpwstr/>
  </property>
  <property fmtid="{D5CDD505-2E9C-101B-9397-08002B2CF9AE}" pid="4" name="_EmailSubject">
    <vt:lpwstr>DSG 280519.pptx - UPDATE REQUIRED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315906719</vt:i4>
  </property>
  <property fmtid="{D5CDD505-2E9C-101B-9397-08002B2CF9AE}" pid="8" name="ContentTypeId">
    <vt:lpwstr>0x0101006E927B77B7F39148B9CB17AE711C8D35</vt:lpwstr>
  </property>
</Properties>
</file>