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7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65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84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375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225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954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04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848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5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92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703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926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639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72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5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17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2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16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18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46C56-A8A7-4EDA-A8B8-2B4E3B52A485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E4589-972C-4A73-ADD5-120B21944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1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61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6728"/>
            <a:ext cx="8229600" cy="850107"/>
          </a:xfrm>
        </p:spPr>
        <p:txBody>
          <a:bodyPr>
            <a:normAutofit/>
          </a:bodyPr>
          <a:lstStyle/>
          <a:p>
            <a:r>
              <a:rPr lang="en-GB" dirty="0" smtClean="0"/>
              <a:t>XRN 4954 – MiR Drop 5 </a:t>
            </a:r>
            <a:r>
              <a:rPr lang="en-GB" dirty="0"/>
              <a:t>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44401" y="1412776"/>
            <a:ext cx="8594612" cy="3312040"/>
            <a:chOff x="-31433" y="654304"/>
            <a:chExt cx="8017423" cy="2388070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35495994"/>
                </p:ext>
              </p:extLst>
            </p:nvPr>
          </p:nvGraphicFramePr>
          <p:xfrm>
            <a:off x="-31433" y="654304"/>
            <a:ext cx="8017423" cy="2388070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15/07/19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742241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SPA Change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Build complete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Acceptance Testing in progress , Regression testing to start 4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Aug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Ratchet Drill Down Report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Build 80% complete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endPara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  availability continues to be a risk as several projects are sharing environments through out delivery and test, implementation.  Sharing pre prod with EUC which may impact start of Regression Testing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All costs tracked to budget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an ongoing risk that SME’s will not be available when required, this is being closely monitored, currently there has been no issues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8266" y="1403571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721957"/>
              <a:ext cx="196885" cy="1903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2429356"/>
            <a:ext cx="215490" cy="28570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2429356"/>
            <a:ext cx="215490" cy="2857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2451944"/>
            <a:ext cx="215490" cy="2857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9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Minor Release Drop 5 Timeline &amp; Scope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1124744"/>
            <a:ext cx="903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1D3E61"/>
                </a:solidFill>
              </a:rPr>
              <a:t>Minor Release Drop 5 Key Milestone Dates:</a:t>
            </a:r>
          </a:p>
          <a:p>
            <a:endParaRPr lang="en-GB" sz="1200" b="1" dirty="0">
              <a:solidFill>
                <a:srgbClr val="1D3E61"/>
              </a:solidFill>
            </a:endParaRPr>
          </a:p>
          <a:p>
            <a:r>
              <a:rPr lang="en-GB" sz="1200" b="1" dirty="0">
                <a:solidFill>
                  <a:srgbClr val="1D3E61"/>
                </a:solidFill>
              </a:rPr>
              <a:t>		SPA Change		Drill Down Report	</a:t>
            </a:r>
          </a:p>
          <a:p>
            <a:r>
              <a:rPr lang="en-GB" sz="1200" b="1" dirty="0">
                <a:solidFill>
                  <a:srgbClr val="1D3E61"/>
                </a:solidFill>
              </a:rPr>
              <a:t>Initiation 		14/6/19		23/7/19		</a:t>
            </a:r>
          </a:p>
          <a:p>
            <a:r>
              <a:rPr lang="en-GB" sz="1200" b="1" dirty="0">
                <a:solidFill>
                  <a:srgbClr val="1D3E61"/>
                </a:solidFill>
              </a:rPr>
              <a:t>Design		29/6/19		23/7/19</a:t>
            </a:r>
          </a:p>
          <a:p>
            <a:r>
              <a:rPr lang="en-GB" sz="1200" b="1" dirty="0">
                <a:solidFill>
                  <a:srgbClr val="1D3E61"/>
                </a:solidFill>
              </a:rPr>
              <a:t>Build 		12/7/19		3/8/19</a:t>
            </a:r>
          </a:p>
          <a:p>
            <a:r>
              <a:rPr lang="en-GB" sz="1200" b="1" dirty="0">
                <a:solidFill>
                  <a:srgbClr val="1D3E61"/>
                </a:solidFill>
              </a:rPr>
              <a:t>Test 		9/8/19		30/8/19	</a:t>
            </a:r>
          </a:p>
          <a:p>
            <a:r>
              <a:rPr lang="en-GB" sz="1200" b="1" dirty="0">
                <a:solidFill>
                  <a:srgbClr val="1D3E61"/>
                </a:solidFill>
              </a:rPr>
              <a:t>Implementation	7/9/19		7/9/19</a:t>
            </a:r>
          </a:p>
          <a:p>
            <a:r>
              <a:rPr lang="en-GB" sz="1200" b="1" dirty="0">
                <a:solidFill>
                  <a:srgbClr val="1D3E61"/>
                </a:solidFill>
              </a:rPr>
              <a:t>Closedown		20/9/19		20/9/19</a:t>
            </a:r>
          </a:p>
          <a:p>
            <a:endParaRPr lang="en-GB" sz="1200" b="1" dirty="0">
              <a:solidFill>
                <a:srgbClr val="1D3E6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1D3E6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004048" y="4581128"/>
            <a:ext cx="335626" cy="446549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prstClr val="white"/>
                </a:solidFill>
              </a:rPr>
              <a:t>Design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343472" y="4581128"/>
            <a:ext cx="351629" cy="446549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prstClr val="white"/>
                </a:solidFill>
              </a:rPr>
              <a:t>Build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704368" y="4581128"/>
            <a:ext cx="307795" cy="446549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prstClr val="white"/>
                </a:solidFill>
              </a:rPr>
              <a:t>ST &amp; Assurance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012163" y="4581128"/>
            <a:ext cx="82245" cy="446549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prstClr val="white"/>
                </a:solidFill>
              </a:rPr>
              <a:t>CM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094405" y="4581128"/>
            <a:ext cx="226262" cy="446549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prstClr val="white"/>
                </a:solidFill>
              </a:rPr>
              <a:t> RT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320667" y="4581128"/>
            <a:ext cx="224898" cy="446549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prstClr val="white"/>
                </a:solidFill>
              </a:rPr>
              <a:t>IMP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5568" y="4581128"/>
            <a:ext cx="356145" cy="446549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prstClr val="white"/>
                </a:solidFill>
              </a:rPr>
              <a:t>PIS</a:t>
            </a:r>
          </a:p>
        </p:txBody>
      </p:sp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8676456" y="3743955"/>
            <a:ext cx="1891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800" b="1" dirty="0" smtClean="0">
                <a:solidFill>
                  <a:srgbClr val="FFFFFF"/>
                </a:solidFill>
              </a:rPr>
              <a:t>Dec</a:t>
            </a:r>
            <a:endParaRPr lang="en-US" altLang="en-US" sz="800" dirty="0" smtClean="0">
              <a:solidFill>
                <a:prstClr val="black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9552" y="3547682"/>
            <a:ext cx="8424936" cy="301195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black"/>
                </a:solidFill>
              </a:rPr>
              <a:t>2019</a:t>
            </a: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35214"/>
              </p:ext>
            </p:extLst>
          </p:nvPr>
        </p:nvGraphicFramePr>
        <p:xfrm>
          <a:off x="539552" y="3826503"/>
          <a:ext cx="8424936" cy="32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197768" y="4005064"/>
            <a:ext cx="341784" cy="1728192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err="1">
                <a:solidFill>
                  <a:prstClr val="black"/>
                </a:solidFill>
              </a:rPr>
              <a:t>MiR</a:t>
            </a:r>
            <a:r>
              <a:rPr lang="en-GB" sz="1100" b="1" dirty="0">
                <a:solidFill>
                  <a:prstClr val="black"/>
                </a:solidFill>
              </a:rPr>
              <a:t> Drop 5</a:t>
            </a:r>
          </a:p>
        </p:txBody>
      </p:sp>
      <p:sp>
        <p:nvSpPr>
          <p:cNvPr id="129" name="Oval 116"/>
          <p:cNvSpPr>
            <a:spLocks noChangeArrowheads="1"/>
          </p:cNvSpPr>
          <p:nvPr/>
        </p:nvSpPr>
        <p:spPr bwMode="auto">
          <a:xfrm>
            <a:off x="5108555" y="5295080"/>
            <a:ext cx="126610" cy="146049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0" name="Rectangle 114"/>
          <p:cNvSpPr>
            <a:spLocks noChangeArrowheads="1"/>
          </p:cNvSpPr>
          <p:nvPr/>
        </p:nvSpPr>
        <p:spPr bwMode="auto">
          <a:xfrm>
            <a:off x="4820235" y="5605277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10/07: Scope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7" name="Oval 116"/>
          <p:cNvSpPr>
            <a:spLocks noChangeArrowheads="1"/>
          </p:cNvSpPr>
          <p:nvPr/>
        </p:nvSpPr>
        <p:spPr bwMode="auto">
          <a:xfrm>
            <a:off x="6306506" y="5285966"/>
            <a:ext cx="126610" cy="146049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Rectangle 114"/>
          <p:cNvSpPr>
            <a:spLocks noChangeArrowheads="1"/>
          </p:cNvSpPr>
          <p:nvPr/>
        </p:nvSpPr>
        <p:spPr bwMode="auto">
          <a:xfrm>
            <a:off x="6126919" y="5441129"/>
            <a:ext cx="7032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7/9  Go Live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168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XRN 4954 – MiR Drop 5 -  Status Update</vt:lpstr>
      <vt:lpstr>Potential Minor Release Drop 5 Timeline &amp; Scope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4954 – MiR Drop 5 -  Status Update</dc:title>
  <dc:creator>National Grid</dc:creator>
  <cp:lastModifiedBy>National Grid</cp:lastModifiedBy>
  <cp:revision>1</cp:revision>
  <dcterms:created xsi:type="dcterms:W3CDTF">2019-07-30T12:00:11Z</dcterms:created>
  <dcterms:modified xsi:type="dcterms:W3CDTF">2019-07-30T18:40:27Z</dcterms:modified>
</cp:coreProperties>
</file>