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65F7F0-D7C7-405B-AE56-398A92035ED7}" v="1" dt="2019-06-25T15:45:44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6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lamJones, James" userId="06517001-21e8-4244-88e0-f974acb2e576" providerId="ADAL" clId="{250D4475-1BDF-4846-B4FB-1527C4D6B240}"/>
    <pc:docChg chg="custSel modSld">
      <pc:chgData name="HallamJones, James" userId="06517001-21e8-4244-88e0-f974acb2e576" providerId="ADAL" clId="{250D4475-1BDF-4846-B4FB-1527C4D6B240}" dt="2019-06-25T15:45:57.284" v="3" actId="1076"/>
      <pc:docMkLst>
        <pc:docMk/>
      </pc:docMkLst>
      <pc:sldChg chg="delSp modSp">
        <pc:chgData name="HallamJones, James" userId="06517001-21e8-4244-88e0-f974acb2e576" providerId="ADAL" clId="{250D4475-1BDF-4846-B4FB-1527C4D6B240}" dt="2019-06-25T15:45:57.284" v="3" actId="1076"/>
        <pc:sldMkLst>
          <pc:docMk/>
          <pc:sldMk cId="3667687561" sldId="291"/>
        </pc:sldMkLst>
        <pc:picChg chg="mod">
          <ac:chgData name="HallamJones, James" userId="06517001-21e8-4244-88e0-f974acb2e576" providerId="ADAL" clId="{250D4475-1BDF-4846-B4FB-1527C4D6B240}" dt="2019-06-25T15:45:57.284" v="3" actId="1076"/>
          <ac:picMkLst>
            <pc:docMk/>
            <pc:sldMk cId="3667687561" sldId="291"/>
            <ac:picMk id="2" creationId="{CF553D80-673A-4515-BA00-4C579EFAB1EE}"/>
          </ac:picMkLst>
        </pc:picChg>
        <pc:picChg chg="del">
          <ac:chgData name="HallamJones, James" userId="06517001-21e8-4244-88e0-f974acb2e576" providerId="ADAL" clId="{250D4475-1BDF-4846-B4FB-1527C4D6B240}" dt="2019-06-25T15:44:48.963" v="0" actId="478"/>
          <ac:picMkLst>
            <pc:docMk/>
            <pc:sldMk cId="3667687561" sldId="291"/>
            <ac:picMk id="10" creationId="{8F5E9200-95F7-429F-84AC-AE5F3325FAE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332D0A-B4D1-40F1-BE22-1A1C411C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Meter Read Rejections Analysis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553D80-673A-4515-BA00-4C579EFAB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1" y="761058"/>
            <a:ext cx="8357937" cy="428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8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http://www.w3.org/XML/1998/namespace"/>
    <ds:schemaRef ds:uri="http://purl.org/dc/terms/"/>
    <ds:schemaRef ds:uri="c78a4dae-5fc0-4ed3-ad80-da51122ab114"/>
    <ds:schemaRef ds:uri="http://schemas.microsoft.com/office/infopath/2007/PartnerControls"/>
    <ds:schemaRef ds:uri="5844fa40-a696-4ac9-bd38-c0330d295109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A2ED8-F04A-4192-811E-32D7841D21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Meter Read Rejections Analysis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HallamJones, James</cp:lastModifiedBy>
  <cp:revision>2</cp:revision>
  <dcterms:created xsi:type="dcterms:W3CDTF">2018-09-02T17:12:15Z</dcterms:created>
  <dcterms:modified xsi:type="dcterms:W3CDTF">2019-06-25T15:46:06Z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801117572</vt:i4>
  </property>
  <property fmtid="{D5CDD505-2E9C-101B-9397-08002B2CF9AE}" pid="3" name="_NewReviewCycle">
    <vt:lpwstr/>
  </property>
  <property fmtid="{D5CDD505-2E9C-101B-9397-08002B2CF9AE}" pid="4" name="_EmailSubject">
    <vt:lpwstr>Actions and updates from UIG WG meeting 24th June 2019</vt:lpwstr>
  </property>
  <property fmtid="{D5CDD505-2E9C-101B-9397-08002B2CF9AE}" pid="5" name="_AuthorEmail">
    <vt:lpwstr>Leanne.Jackson@xoserve.com</vt:lpwstr>
  </property>
  <property fmtid="{D5CDD505-2E9C-101B-9397-08002B2CF9AE}" pid="6" name="_AuthorEmailDisplayName">
    <vt:lpwstr>Jackson, Leanne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0x0101002A9D4E94D94ABB48A35A572EF9A60258</vt:lpwstr>
  </property>
</Properties>
</file>