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792F7B-0430-489F-8CF4-FE2C6BA116FB}" v="1" dt="2019-07-22T12:50:04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82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lam-Jones, James" userId="ac0d5edf-cbe7-49e6-89a6-71a61e40ecb3" providerId="ADAL" clId="{9A792F7B-0430-489F-8CF4-FE2C6BA116FB}"/>
    <pc:docChg chg="custSel modSld">
      <pc:chgData name="Hallam-Jones, James" userId="ac0d5edf-cbe7-49e6-89a6-71a61e40ecb3" providerId="ADAL" clId="{9A792F7B-0430-489F-8CF4-FE2C6BA116FB}" dt="2019-07-22T12:50:34.194" v="2" actId="1076"/>
      <pc:docMkLst>
        <pc:docMk/>
      </pc:docMkLst>
      <pc:sldChg chg="delSp modSp">
        <pc:chgData name="Hallam-Jones, James" userId="ac0d5edf-cbe7-49e6-89a6-71a61e40ecb3" providerId="ADAL" clId="{9A792F7B-0430-489F-8CF4-FE2C6BA116FB}" dt="2019-07-22T12:50:34.194" v="2" actId="1076"/>
        <pc:sldMkLst>
          <pc:docMk/>
          <pc:sldMk cId="3667687561" sldId="291"/>
        </pc:sldMkLst>
        <pc:picChg chg="del">
          <ac:chgData name="Hallam-Jones, James" userId="ac0d5edf-cbe7-49e6-89a6-71a61e40ecb3" providerId="ADAL" clId="{9A792F7B-0430-489F-8CF4-FE2C6BA116FB}" dt="2019-07-22T12:48:49.703" v="0" actId="478"/>
          <ac:picMkLst>
            <pc:docMk/>
            <pc:sldMk cId="3667687561" sldId="291"/>
            <ac:picMk id="2" creationId="{CF553D80-673A-4515-BA00-4C579EFAB1EE}"/>
          </ac:picMkLst>
        </pc:picChg>
        <pc:picChg chg="mod">
          <ac:chgData name="Hallam-Jones, James" userId="ac0d5edf-cbe7-49e6-89a6-71a61e40ecb3" providerId="ADAL" clId="{9A792F7B-0430-489F-8CF4-FE2C6BA116FB}" dt="2019-07-22T12:50:34.194" v="2" actId="1076"/>
          <ac:picMkLst>
            <pc:docMk/>
            <pc:sldMk cId="3667687561" sldId="291"/>
            <ac:picMk id="3" creationId="{973655EE-C49B-4A4D-8213-49D2FEFB2B1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4B332D0A-B4D1-40F1-BE22-1A1C411CA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Meter Read Rejections Analysis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73655EE-C49B-4A4D-8213-49D2FEFB2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1058"/>
            <a:ext cx="8229600" cy="42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87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0" ma:contentTypeDescription="Create a new document." ma:contentTypeScope="" ma:versionID="ff4a265c5312bb5ac9b6a6dde5a5a865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54a99f3b233113e750cad3d07ae3ea5a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A5A2ED8-F04A-4192-811E-32D7841D21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4fa40-a696-4ac9-bd38-c0330d295109"/>
    <ds:schemaRef ds:uri="c78a4dae-5fc0-4ed3-ad80-da51122ab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c78a4dae-5fc0-4ed3-ad80-da51122ab114"/>
    <ds:schemaRef ds:uri="5844fa40-a696-4ac9-bd38-c0330d29510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Meter Read Rejections Analysis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2</cp:revision>
  <dcterms:created xsi:type="dcterms:W3CDTF">2018-09-02T17:12:15Z</dcterms:created>
  <dcterms:modified xsi:type="dcterms:W3CDTF">2019-07-22T15:09:13Z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0x0101002A9D4E94D94ABB48A35A572EF9A60258</vt:lpwstr>
  </property>
</Properties>
</file>