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98" r:id="rId5"/>
    <p:sldId id="299" r:id="rId6"/>
    <p:sldId id="342" r:id="rId7"/>
    <p:sldId id="343" r:id="rId8"/>
    <p:sldId id="344" r:id="rId9"/>
    <p:sldId id="349" r:id="rId10"/>
    <p:sldId id="345" r:id="rId11"/>
    <p:sldId id="346" r:id="rId12"/>
    <p:sldId id="347" r:id="rId13"/>
    <p:sldId id="348" r:id="rId14"/>
    <p:sldId id="340" r:id="rId15"/>
    <p:sldId id="341" r:id="rId16"/>
    <p:sldId id="332" r:id="rId17"/>
    <p:sldId id="338" r:id="rId18"/>
    <p:sldId id="300" r:id="rId19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84B8DA"/>
    <a:srgbClr val="B1D6E8"/>
    <a:srgbClr val="FFFFFF"/>
    <a:srgbClr val="1D3E61"/>
    <a:srgbClr val="40D1F5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3094" autoAdjust="0"/>
  </p:normalViewPr>
  <p:slideViewPr>
    <p:cSldViewPr>
      <p:cViewPr>
        <p:scale>
          <a:sx n="110" d="100"/>
          <a:sy n="110" d="100"/>
        </p:scale>
        <p:origin x="-210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3A71A-14AF-4098-B951-07DF2983D4E8}" type="doc">
      <dgm:prSet loTypeId="urn:microsoft.com/office/officeart/2011/layout/ConvergingText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E03A56-05B5-4FF7-B69F-A9B56F1AE925}">
      <dgm:prSet phldrT="[Text]"/>
      <dgm:spPr/>
      <dgm:t>
        <a:bodyPr/>
        <a:lstStyle/>
        <a:p>
          <a:r>
            <a:rPr lang="en-GB" dirty="0" smtClean="0"/>
            <a:t>Agree Release Scope</a:t>
          </a:r>
          <a:endParaRPr lang="en-GB" dirty="0"/>
        </a:p>
      </dgm:t>
    </dgm:pt>
    <dgm:pt modelId="{3ECE4D60-884A-4471-B079-828E611343F0}" type="parTrans" cxnId="{81E32A0C-08E3-42FC-8BAF-92C5E45DF334}">
      <dgm:prSet/>
      <dgm:spPr/>
      <dgm:t>
        <a:bodyPr/>
        <a:lstStyle/>
        <a:p>
          <a:endParaRPr lang="en-GB"/>
        </a:p>
      </dgm:t>
    </dgm:pt>
    <dgm:pt modelId="{43C3C2E4-FF34-4B97-9967-972FB71A8829}" type="sibTrans" cxnId="{81E32A0C-08E3-42FC-8BAF-92C5E45DF334}">
      <dgm:prSet/>
      <dgm:spPr/>
      <dgm:t>
        <a:bodyPr/>
        <a:lstStyle/>
        <a:p>
          <a:endParaRPr lang="en-GB"/>
        </a:p>
      </dgm:t>
    </dgm:pt>
    <dgm:pt modelId="{D4CFE6EC-BE0B-435B-B590-4556868D1C5E}">
      <dgm:prSet phldrT="[Text]"/>
      <dgm:spPr/>
      <dgm:t>
        <a:bodyPr/>
        <a:lstStyle/>
        <a:p>
          <a:r>
            <a:rPr lang="en-GB" dirty="0" smtClean="0"/>
            <a:t>XRN1234</a:t>
          </a:r>
          <a:endParaRPr lang="en-GB" dirty="0"/>
        </a:p>
      </dgm:t>
    </dgm:pt>
    <dgm:pt modelId="{83DA4A6A-B186-46E1-B64D-7CA48CC9A397}" type="parTrans" cxnId="{60347004-AAAC-48D9-8CF9-CC456DD4905A}">
      <dgm:prSet/>
      <dgm:spPr/>
      <dgm:t>
        <a:bodyPr/>
        <a:lstStyle/>
        <a:p>
          <a:endParaRPr lang="en-GB"/>
        </a:p>
      </dgm:t>
    </dgm:pt>
    <dgm:pt modelId="{0BA0AE5D-74B3-4CB1-87E7-908F466FA81A}" type="sibTrans" cxnId="{60347004-AAAC-48D9-8CF9-CC456DD4905A}">
      <dgm:prSet/>
      <dgm:spPr/>
      <dgm:t>
        <a:bodyPr/>
        <a:lstStyle/>
        <a:p>
          <a:endParaRPr lang="en-GB"/>
        </a:p>
      </dgm:t>
    </dgm:pt>
    <dgm:pt modelId="{22CA3F70-89EA-4179-8FA6-7763E9C044B0}">
      <dgm:prSet phldrT="[Text]"/>
      <dgm:spPr/>
      <dgm:t>
        <a:bodyPr/>
        <a:lstStyle/>
        <a:p>
          <a:r>
            <a:rPr lang="en-GB" dirty="0" smtClean="0"/>
            <a:t>XRN5678</a:t>
          </a:r>
          <a:endParaRPr lang="en-GB" dirty="0"/>
        </a:p>
      </dgm:t>
    </dgm:pt>
    <dgm:pt modelId="{83425DA9-FECF-42BA-8D2E-B3AEF6FC9363}" type="parTrans" cxnId="{49D5FB16-F9E8-4539-8E7C-27696038C1CC}">
      <dgm:prSet/>
      <dgm:spPr/>
      <dgm:t>
        <a:bodyPr/>
        <a:lstStyle/>
        <a:p>
          <a:endParaRPr lang="en-GB"/>
        </a:p>
      </dgm:t>
    </dgm:pt>
    <dgm:pt modelId="{B245A42D-8A20-4495-AF96-A30EE25DC280}" type="sibTrans" cxnId="{49D5FB16-F9E8-4539-8E7C-27696038C1CC}">
      <dgm:prSet/>
      <dgm:spPr/>
      <dgm:t>
        <a:bodyPr/>
        <a:lstStyle/>
        <a:p>
          <a:endParaRPr lang="en-GB"/>
        </a:p>
      </dgm:t>
    </dgm:pt>
    <dgm:pt modelId="{0636EC19-D2EE-4A7A-9E4C-2A8E5034B600}">
      <dgm:prSet phldrT="[Text]"/>
      <dgm:spPr/>
      <dgm:t>
        <a:bodyPr/>
        <a:lstStyle/>
        <a:p>
          <a:r>
            <a:rPr lang="en-GB" dirty="0" smtClean="0"/>
            <a:t>XRN9123</a:t>
          </a:r>
          <a:endParaRPr lang="en-GB" dirty="0"/>
        </a:p>
      </dgm:t>
    </dgm:pt>
    <dgm:pt modelId="{657E2FE7-46B0-49CF-AD9A-6B4827F7E5F1}" type="parTrans" cxnId="{42381E8D-0A7F-4F9C-8DB1-FED9F1447CAB}">
      <dgm:prSet/>
      <dgm:spPr/>
      <dgm:t>
        <a:bodyPr/>
        <a:lstStyle/>
        <a:p>
          <a:endParaRPr lang="en-GB"/>
        </a:p>
      </dgm:t>
    </dgm:pt>
    <dgm:pt modelId="{5533EDAF-0E05-4570-B90F-734BEC39B55B}" type="sibTrans" cxnId="{42381E8D-0A7F-4F9C-8DB1-FED9F1447CAB}">
      <dgm:prSet/>
      <dgm:spPr/>
      <dgm:t>
        <a:bodyPr/>
        <a:lstStyle/>
        <a:p>
          <a:endParaRPr lang="en-GB"/>
        </a:p>
      </dgm:t>
    </dgm:pt>
    <dgm:pt modelId="{0A99C99C-5E49-45A7-97E7-9F3298CCD8EA}">
      <dgm:prSet phldrT="[Text]"/>
      <dgm:spPr/>
      <dgm:t>
        <a:bodyPr/>
        <a:lstStyle/>
        <a:p>
          <a:r>
            <a:rPr lang="en-GB" dirty="0" smtClean="0"/>
            <a:t>XRN4567</a:t>
          </a:r>
          <a:endParaRPr lang="en-GB" dirty="0"/>
        </a:p>
      </dgm:t>
    </dgm:pt>
    <dgm:pt modelId="{973F743E-30BA-4083-B49E-91C63483D835}" type="parTrans" cxnId="{DA13DFAB-0EEC-4DA6-9344-D7E0A0A74713}">
      <dgm:prSet/>
      <dgm:spPr/>
      <dgm:t>
        <a:bodyPr/>
        <a:lstStyle/>
        <a:p>
          <a:endParaRPr lang="en-GB"/>
        </a:p>
      </dgm:t>
    </dgm:pt>
    <dgm:pt modelId="{E8F71DD7-ECA4-4398-9EDB-7D9E1FAE3B0F}" type="sibTrans" cxnId="{DA13DFAB-0EEC-4DA6-9344-D7E0A0A74713}">
      <dgm:prSet/>
      <dgm:spPr/>
      <dgm:t>
        <a:bodyPr/>
        <a:lstStyle/>
        <a:p>
          <a:endParaRPr lang="en-GB"/>
        </a:p>
      </dgm:t>
    </dgm:pt>
    <dgm:pt modelId="{25D24C08-21A9-4BBD-BD6A-551FA1708C90}" type="pres">
      <dgm:prSet presAssocID="{7E03A71A-14AF-4098-B951-07DF2983D4E8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CAE881C-5C35-4A96-B100-F1D25E34587D}" type="pres">
      <dgm:prSet presAssocID="{64E03A56-05B5-4FF7-B69F-A9B56F1AE925}" presName="composite" presStyleCnt="0"/>
      <dgm:spPr/>
      <dgm:t>
        <a:bodyPr/>
        <a:lstStyle/>
        <a:p>
          <a:endParaRPr lang="en-GB"/>
        </a:p>
      </dgm:t>
    </dgm:pt>
    <dgm:pt modelId="{71A601E2-6819-4D46-8DAD-4A7DF42BB0D0}" type="pres">
      <dgm:prSet presAssocID="{64E03A56-05B5-4FF7-B69F-A9B56F1AE925}" presName="ParentAccent1" presStyleLbl="alignNode1" presStyleIdx="0" presStyleCnt="42"/>
      <dgm:spPr/>
      <dgm:t>
        <a:bodyPr/>
        <a:lstStyle/>
        <a:p>
          <a:endParaRPr lang="en-GB"/>
        </a:p>
      </dgm:t>
    </dgm:pt>
    <dgm:pt modelId="{672B9DA1-4946-43CD-AFD8-7456CA5EBA2B}" type="pres">
      <dgm:prSet presAssocID="{64E03A56-05B5-4FF7-B69F-A9B56F1AE925}" presName="ParentAccent2" presStyleLbl="alignNode1" presStyleIdx="1" presStyleCnt="42"/>
      <dgm:spPr/>
      <dgm:t>
        <a:bodyPr/>
        <a:lstStyle/>
        <a:p>
          <a:endParaRPr lang="en-GB"/>
        </a:p>
      </dgm:t>
    </dgm:pt>
    <dgm:pt modelId="{1F0C2C9B-5F46-43FB-A170-D55918681CF1}" type="pres">
      <dgm:prSet presAssocID="{64E03A56-05B5-4FF7-B69F-A9B56F1AE925}" presName="ParentAccent3" presStyleLbl="alignNode1" presStyleIdx="2" presStyleCnt="42"/>
      <dgm:spPr/>
      <dgm:t>
        <a:bodyPr/>
        <a:lstStyle/>
        <a:p>
          <a:endParaRPr lang="en-GB"/>
        </a:p>
      </dgm:t>
    </dgm:pt>
    <dgm:pt modelId="{29E59636-93EA-42B4-9606-8B8F25E8758E}" type="pres">
      <dgm:prSet presAssocID="{64E03A56-05B5-4FF7-B69F-A9B56F1AE925}" presName="ParentAccent4" presStyleLbl="alignNode1" presStyleIdx="3" presStyleCnt="42"/>
      <dgm:spPr/>
      <dgm:t>
        <a:bodyPr/>
        <a:lstStyle/>
        <a:p>
          <a:endParaRPr lang="en-GB"/>
        </a:p>
      </dgm:t>
    </dgm:pt>
    <dgm:pt modelId="{D7AECFBC-6142-4B26-8A68-1E96CC37EE7E}" type="pres">
      <dgm:prSet presAssocID="{64E03A56-05B5-4FF7-B69F-A9B56F1AE925}" presName="ParentAccent5" presStyleLbl="alignNode1" presStyleIdx="4" presStyleCnt="42"/>
      <dgm:spPr/>
      <dgm:t>
        <a:bodyPr/>
        <a:lstStyle/>
        <a:p>
          <a:endParaRPr lang="en-GB"/>
        </a:p>
      </dgm:t>
    </dgm:pt>
    <dgm:pt modelId="{BFE16AC5-0FF9-4D5C-9FAE-10FF1B5AA54B}" type="pres">
      <dgm:prSet presAssocID="{64E03A56-05B5-4FF7-B69F-A9B56F1AE925}" presName="ParentAccent6" presStyleLbl="alignNode1" presStyleIdx="5" presStyleCnt="42"/>
      <dgm:spPr/>
      <dgm:t>
        <a:bodyPr/>
        <a:lstStyle/>
        <a:p>
          <a:endParaRPr lang="en-GB"/>
        </a:p>
      </dgm:t>
    </dgm:pt>
    <dgm:pt modelId="{502D20C7-50CD-4082-9D09-AA14121F42CF}" type="pres">
      <dgm:prSet presAssocID="{64E03A56-05B5-4FF7-B69F-A9B56F1AE925}" presName="ParentAccent7" presStyleLbl="alignNode1" presStyleIdx="6" presStyleCnt="42"/>
      <dgm:spPr/>
      <dgm:t>
        <a:bodyPr/>
        <a:lstStyle/>
        <a:p>
          <a:endParaRPr lang="en-GB"/>
        </a:p>
      </dgm:t>
    </dgm:pt>
    <dgm:pt modelId="{61E83627-9C34-4164-A53E-3401B05D5D95}" type="pres">
      <dgm:prSet presAssocID="{64E03A56-05B5-4FF7-B69F-A9B56F1AE925}" presName="ParentAccent8" presStyleLbl="alignNode1" presStyleIdx="7" presStyleCnt="42"/>
      <dgm:spPr/>
      <dgm:t>
        <a:bodyPr/>
        <a:lstStyle/>
        <a:p>
          <a:endParaRPr lang="en-GB"/>
        </a:p>
      </dgm:t>
    </dgm:pt>
    <dgm:pt modelId="{E4708ACB-1D97-49FE-A702-1A5C79D8B908}" type="pres">
      <dgm:prSet presAssocID="{64E03A56-05B5-4FF7-B69F-A9B56F1AE925}" presName="ParentAccent9" presStyleLbl="alignNode1" presStyleIdx="8" presStyleCnt="42"/>
      <dgm:spPr/>
      <dgm:t>
        <a:bodyPr/>
        <a:lstStyle/>
        <a:p>
          <a:endParaRPr lang="en-GB"/>
        </a:p>
      </dgm:t>
    </dgm:pt>
    <dgm:pt modelId="{FAC8FC4F-93DC-493D-9F49-32E2EF79F842}" type="pres">
      <dgm:prSet presAssocID="{64E03A56-05B5-4FF7-B69F-A9B56F1AE925}" presName="ParentAccent10" presStyleLbl="alignNode1" presStyleIdx="9" presStyleCnt="42"/>
      <dgm:spPr/>
      <dgm:t>
        <a:bodyPr/>
        <a:lstStyle/>
        <a:p>
          <a:endParaRPr lang="en-GB"/>
        </a:p>
      </dgm:t>
    </dgm:pt>
    <dgm:pt modelId="{B3D10C4D-2E58-463A-93D6-E0E08AFCA518}" type="pres">
      <dgm:prSet presAssocID="{64E03A56-05B5-4FF7-B69F-A9B56F1AE925}" presName="Parent" presStyleLbl="alignNode1" presStyleIdx="10" presStyleCnt="4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141B54-AAF2-42B2-ACEF-9716DCDFE8C7}" type="pres">
      <dgm:prSet presAssocID="{D4CFE6EC-BE0B-435B-B590-4556868D1C5E}" presName="Child1Accent1" presStyleLbl="alignNode1" presStyleIdx="11" presStyleCnt="42"/>
      <dgm:spPr/>
      <dgm:t>
        <a:bodyPr/>
        <a:lstStyle/>
        <a:p>
          <a:endParaRPr lang="en-GB"/>
        </a:p>
      </dgm:t>
    </dgm:pt>
    <dgm:pt modelId="{76BECD1A-E299-4EDC-A4DE-1957520D0B7C}" type="pres">
      <dgm:prSet presAssocID="{D4CFE6EC-BE0B-435B-B590-4556868D1C5E}" presName="Child1Accent2" presStyleLbl="alignNode1" presStyleIdx="12" presStyleCnt="42"/>
      <dgm:spPr/>
      <dgm:t>
        <a:bodyPr/>
        <a:lstStyle/>
        <a:p>
          <a:endParaRPr lang="en-GB"/>
        </a:p>
      </dgm:t>
    </dgm:pt>
    <dgm:pt modelId="{D485DDE3-EC9F-4137-87C7-646186FE1BAF}" type="pres">
      <dgm:prSet presAssocID="{D4CFE6EC-BE0B-435B-B590-4556868D1C5E}" presName="Child1Accent3" presStyleLbl="alignNode1" presStyleIdx="13" presStyleCnt="42"/>
      <dgm:spPr/>
      <dgm:t>
        <a:bodyPr/>
        <a:lstStyle/>
        <a:p>
          <a:endParaRPr lang="en-GB"/>
        </a:p>
      </dgm:t>
    </dgm:pt>
    <dgm:pt modelId="{808B8AC5-54F2-4E5C-A120-B6FF41130549}" type="pres">
      <dgm:prSet presAssocID="{D4CFE6EC-BE0B-435B-B590-4556868D1C5E}" presName="Child1Accent4" presStyleLbl="alignNode1" presStyleIdx="14" presStyleCnt="42"/>
      <dgm:spPr/>
      <dgm:t>
        <a:bodyPr/>
        <a:lstStyle/>
        <a:p>
          <a:endParaRPr lang="en-GB"/>
        </a:p>
      </dgm:t>
    </dgm:pt>
    <dgm:pt modelId="{474A5B21-813F-4A20-AE0D-75CA10ABE7A2}" type="pres">
      <dgm:prSet presAssocID="{D4CFE6EC-BE0B-435B-B590-4556868D1C5E}" presName="Child1Accent5" presStyleLbl="alignNode1" presStyleIdx="15" presStyleCnt="42"/>
      <dgm:spPr/>
      <dgm:t>
        <a:bodyPr/>
        <a:lstStyle/>
        <a:p>
          <a:endParaRPr lang="en-GB"/>
        </a:p>
      </dgm:t>
    </dgm:pt>
    <dgm:pt modelId="{8A5F3D3F-A29F-49A1-9358-401A673B70F3}" type="pres">
      <dgm:prSet presAssocID="{D4CFE6EC-BE0B-435B-B590-4556868D1C5E}" presName="Child1Accent6" presStyleLbl="alignNode1" presStyleIdx="16" presStyleCnt="42"/>
      <dgm:spPr/>
      <dgm:t>
        <a:bodyPr/>
        <a:lstStyle/>
        <a:p>
          <a:endParaRPr lang="en-GB"/>
        </a:p>
      </dgm:t>
    </dgm:pt>
    <dgm:pt modelId="{A0B8036B-835B-4FAD-8D4B-59FEE08CFDF6}" type="pres">
      <dgm:prSet presAssocID="{D4CFE6EC-BE0B-435B-B590-4556868D1C5E}" presName="Child1Accent7" presStyleLbl="alignNode1" presStyleIdx="17" presStyleCnt="42"/>
      <dgm:spPr/>
      <dgm:t>
        <a:bodyPr/>
        <a:lstStyle/>
        <a:p>
          <a:endParaRPr lang="en-GB"/>
        </a:p>
      </dgm:t>
    </dgm:pt>
    <dgm:pt modelId="{7F313B17-DA9E-4E95-B0B7-89C55CACBEDF}" type="pres">
      <dgm:prSet presAssocID="{D4CFE6EC-BE0B-435B-B590-4556868D1C5E}" presName="Child1Accent8" presStyleLbl="alignNode1" presStyleIdx="18" presStyleCnt="42"/>
      <dgm:spPr/>
      <dgm:t>
        <a:bodyPr/>
        <a:lstStyle/>
        <a:p>
          <a:endParaRPr lang="en-GB"/>
        </a:p>
      </dgm:t>
    </dgm:pt>
    <dgm:pt modelId="{0A51A917-3B70-47E9-856E-E888B84AF267}" type="pres">
      <dgm:prSet presAssocID="{D4CFE6EC-BE0B-435B-B590-4556868D1C5E}" presName="Child1Accent9" presStyleLbl="alignNode1" presStyleIdx="19" presStyleCnt="42"/>
      <dgm:spPr/>
      <dgm:t>
        <a:bodyPr/>
        <a:lstStyle/>
        <a:p>
          <a:endParaRPr lang="en-GB"/>
        </a:p>
      </dgm:t>
    </dgm:pt>
    <dgm:pt modelId="{C655D2EB-FF8C-4E88-9E17-031F631BAA80}" type="pres">
      <dgm:prSet presAssocID="{D4CFE6EC-BE0B-435B-B590-4556868D1C5E}" presName="Child1" presStyleLbl="revTx" presStyleIdx="0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22E644-367F-4068-A889-A96FA372C411}" type="pres">
      <dgm:prSet presAssocID="{22CA3F70-89EA-4179-8FA6-7763E9C044B0}" presName="Child2Accent1" presStyleLbl="alignNode1" presStyleIdx="20" presStyleCnt="42"/>
      <dgm:spPr/>
      <dgm:t>
        <a:bodyPr/>
        <a:lstStyle/>
        <a:p>
          <a:endParaRPr lang="en-GB"/>
        </a:p>
      </dgm:t>
    </dgm:pt>
    <dgm:pt modelId="{AAE9C99F-0C3D-42CC-9AB2-ED8B4B24FB37}" type="pres">
      <dgm:prSet presAssocID="{22CA3F70-89EA-4179-8FA6-7763E9C044B0}" presName="Child2Accent2" presStyleLbl="alignNode1" presStyleIdx="21" presStyleCnt="42"/>
      <dgm:spPr/>
      <dgm:t>
        <a:bodyPr/>
        <a:lstStyle/>
        <a:p>
          <a:endParaRPr lang="en-GB"/>
        </a:p>
      </dgm:t>
    </dgm:pt>
    <dgm:pt modelId="{C08CFF26-2F70-4BC4-B0C3-D97131F0C313}" type="pres">
      <dgm:prSet presAssocID="{22CA3F70-89EA-4179-8FA6-7763E9C044B0}" presName="Child2Accent3" presStyleLbl="alignNode1" presStyleIdx="22" presStyleCnt="42"/>
      <dgm:spPr/>
      <dgm:t>
        <a:bodyPr/>
        <a:lstStyle/>
        <a:p>
          <a:endParaRPr lang="en-GB"/>
        </a:p>
      </dgm:t>
    </dgm:pt>
    <dgm:pt modelId="{9BDF65BE-0D53-4A3B-8D27-3C2C88F2B4B0}" type="pres">
      <dgm:prSet presAssocID="{22CA3F70-89EA-4179-8FA6-7763E9C044B0}" presName="Child2Accent4" presStyleLbl="alignNode1" presStyleIdx="23" presStyleCnt="42"/>
      <dgm:spPr/>
      <dgm:t>
        <a:bodyPr/>
        <a:lstStyle/>
        <a:p>
          <a:endParaRPr lang="en-GB"/>
        </a:p>
      </dgm:t>
    </dgm:pt>
    <dgm:pt modelId="{B5282A95-1625-4F01-A649-6F6F19616DDC}" type="pres">
      <dgm:prSet presAssocID="{22CA3F70-89EA-4179-8FA6-7763E9C044B0}" presName="Child2Accent5" presStyleLbl="alignNode1" presStyleIdx="24" presStyleCnt="42"/>
      <dgm:spPr/>
      <dgm:t>
        <a:bodyPr/>
        <a:lstStyle/>
        <a:p>
          <a:endParaRPr lang="en-GB"/>
        </a:p>
      </dgm:t>
    </dgm:pt>
    <dgm:pt modelId="{5315807E-AF9E-4D15-9ABE-2CEA2B39FEDF}" type="pres">
      <dgm:prSet presAssocID="{22CA3F70-89EA-4179-8FA6-7763E9C044B0}" presName="Child2Accent6" presStyleLbl="alignNode1" presStyleIdx="25" presStyleCnt="42"/>
      <dgm:spPr/>
      <dgm:t>
        <a:bodyPr/>
        <a:lstStyle/>
        <a:p>
          <a:endParaRPr lang="en-GB"/>
        </a:p>
      </dgm:t>
    </dgm:pt>
    <dgm:pt modelId="{4838DDD1-09C9-4D25-BAF6-DEEE9C6A172C}" type="pres">
      <dgm:prSet presAssocID="{22CA3F70-89EA-4179-8FA6-7763E9C044B0}" presName="Child2Accent7" presStyleLbl="alignNode1" presStyleIdx="26" presStyleCnt="42"/>
      <dgm:spPr/>
      <dgm:t>
        <a:bodyPr/>
        <a:lstStyle/>
        <a:p>
          <a:endParaRPr lang="en-GB"/>
        </a:p>
      </dgm:t>
    </dgm:pt>
    <dgm:pt modelId="{B8DF779D-FFAB-4B93-9749-25F6AF1896E1}" type="pres">
      <dgm:prSet presAssocID="{22CA3F70-89EA-4179-8FA6-7763E9C044B0}" presName="Child2" presStyleLbl="revTx" presStyleIdx="1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7738CB-502E-4E3F-B354-A8CBAEA7A2D6}" type="pres">
      <dgm:prSet presAssocID="{0636EC19-D2EE-4A7A-9E4C-2A8E5034B600}" presName="Child3Accent1" presStyleLbl="alignNode1" presStyleIdx="27" presStyleCnt="42"/>
      <dgm:spPr/>
      <dgm:t>
        <a:bodyPr/>
        <a:lstStyle/>
        <a:p>
          <a:endParaRPr lang="en-GB"/>
        </a:p>
      </dgm:t>
    </dgm:pt>
    <dgm:pt modelId="{FB5C1ACC-1BCD-4E19-AD3C-DAE6E42B8323}" type="pres">
      <dgm:prSet presAssocID="{0636EC19-D2EE-4A7A-9E4C-2A8E5034B600}" presName="Child3Accent2" presStyleLbl="alignNode1" presStyleIdx="28" presStyleCnt="42"/>
      <dgm:spPr/>
      <dgm:t>
        <a:bodyPr/>
        <a:lstStyle/>
        <a:p>
          <a:endParaRPr lang="en-GB"/>
        </a:p>
      </dgm:t>
    </dgm:pt>
    <dgm:pt modelId="{2AAD6ECA-C41C-4A48-A743-871DB94729AC}" type="pres">
      <dgm:prSet presAssocID="{0636EC19-D2EE-4A7A-9E4C-2A8E5034B600}" presName="Child3Accent3" presStyleLbl="alignNode1" presStyleIdx="29" presStyleCnt="42"/>
      <dgm:spPr/>
      <dgm:t>
        <a:bodyPr/>
        <a:lstStyle/>
        <a:p>
          <a:endParaRPr lang="en-GB"/>
        </a:p>
      </dgm:t>
    </dgm:pt>
    <dgm:pt modelId="{3597B6EC-9890-4207-8F53-2563658EA4B0}" type="pres">
      <dgm:prSet presAssocID="{0636EC19-D2EE-4A7A-9E4C-2A8E5034B600}" presName="Child3Accent4" presStyleLbl="alignNode1" presStyleIdx="30" presStyleCnt="42"/>
      <dgm:spPr/>
      <dgm:t>
        <a:bodyPr/>
        <a:lstStyle/>
        <a:p>
          <a:endParaRPr lang="en-GB"/>
        </a:p>
      </dgm:t>
    </dgm:pt>
    <dgm:pt modelId="{A84F280E-0AFD-4DC0-98EF-D9DF87D01621}" type="pres">
      <dgm:prSet presAssocID="{0636EC19-D2EE-4A7A-9E4C-2A8E5034B600}" presName="Child3Accent5" presStyleLbl="alignNode1" presStyleIdx="31" presStyleCnt="42"/>
      <dgm:spPr/>
      <dgm:t>
        <a:bodyPr/>
        <a:lstStyle/>
        <a:p>
          <a:endParaRPr lang="en-GB"/>
        </a:p>
      </dgm:t>
    </dgm:pt>
    <dgm:pt modelId="{F27D7B70-E70F-4089-81CF-9644CDAB2875}" type="pres">
      <dgm:prSet presAssocID="{0636EC19-D2EE-4A7A-9E4C-2A8E5034B600}" presName="Child3Accent6" presStyleLbl="alignNode1" presStyleIdx="32" presStyleCnt="42"/>
      <dgm:spPr/>
      <dgm:t>
        <a:bodyPr/>
        <a:lstStyle/>
        <a:p>
          <a:endParaRPr lang="en-GB"/>
        </a:p>
      </dgm:t>
    </dgm:pt>
    <dgm:pt modelId="{B6D48207-DE11-41D4-AE62-9CE33B230D02}" type="pres">
      <dgm:prSet presAssocID="{0636EC19-D2EE-4A7A-9E4C-2A8E5034B600}" presName="Child3Accent7" presStyleLbl="alignNode1" presStyleIdx="33" presStyleCnt="42"/>
      <dgm:spPr/>
      <dgm:t>
        <a:bodyPr/>
        <a:lstStyle/>
        <a:p>
          <a:endParaRPr lang="en-GB"/>
        </a:p>
      </dgm:t>
    </dgm:pt>
    <dgm:pt modelId="{5F590C71-50D3-4E3D-AE09-861B2891B06B}" type="pres">
      <dgm:prSet presAssocID="{0636EC19-D2EE-4A7A-9E4C-2A8E5034B600}" presName="Child3" presStyleLbl="revTx" presStyleIdx="2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09A7A8-886E-4F5D-AFC7-B06F33E908C8}" type="pres">
      <dgm:prSet presAssocID="{0A99C99C-5E49-45A7-97E7-9F3298CCD8EA}" presName="Child4Accent1" presStyleLbl="alignNode1" presStyleIdx="34" presStyleCnt="42"/>
      <dgm:spPr/>
      <dgm:t>
        <a:bodyPr/>
        <a:lstStyle/>
        <a:p>
          <a:endParaRPr lang="en-GB"/>
        </a:p>
      </dgm:t>
    </dgm:pt>
    <dgm:pt modelId="{0329DD5F-87B0-4732-9A08-E8E2795084A3}" type="pres">
      <dgm:prSet presAssocID="{0A99C99C-5E49-45A7-97E7-9F3298CCD8EA}" presName="Child4Accent2" presStyleLbl="alignNode1" presStyleIdx="35" presStyleCnt="42"/>
      <dgm:spPr/>
      <dgm:t>
        <a:bodyPr/>
        <a:lstStyle/>
        <a:p>
          <a:endParaRPr lang="en-GB"/>
        </a:p>
      </dgm:t>
    </dgm:pt>
    <dgm:pt modelId="{2BD166FB-E972-4C91-98BF-2B0F2025FDD0}" type="pres">
      <dgm:prSet presAssocID="{0A99C99C-5E49-45A7-97E7-9F3298CCD8EA}" presName="Child4Accent3" presStyleLbl="alignNode1" presStyleIdx="36" presStyleCnt="42"/>
      <dgm:spPr/>
      <dgm:t>
        <a:bodyPr/>
        <a:lstStyle/>
        <a:p>
          <a:endParaRPr lang="en-GB"/>
        </a:p>
      </dgm:t>
    </dgm:pt>
    <dgm:pt modelId="{997C7FCD-35EA-47FB-A46A-851B4846AB9F}" type="pres">
      <dgm:prSet presAssocID="{0A99C99C-5E49-45A7-97E7-9F3298CCD8EA}" presName="Child4Accent4" presStyleLbl="alignNode1" presStyleIdx="37" presStyleCnt="42"/>
      <dgm:spPr/>
      <dgm:t>
        <a:bodyPr/>
        <a:lstStyle/>
        <a:p>
          <a:endParaRPr lang="en-GB"/>
        </a:p>
      </dgm:t>
    </dgm:pt>
    <dgm:pt modelId="{937E7A3D-4741-439C-8251-2576E6445A8F}" type="pres">
      <dgm:prSet presAssocID="{0A99C99C-5E49-45A7-97E7-9F3298CCD8EA}" presName="Child4Accent5" presStyleLbl="alignNode1" presStyleIdx="38" presStyleCnt="42"/>
      <dgm:spPr/>
      <dgm:t>
        <a:bodyPr/>
        <a:lstStyle/>
        <a:p>
          <a:endParaRPr lang="en-GB"/>
        </a:p>
      </dgm:t>
    </dgm:pt>
    <dgm:pt modelId="{F146A08C-C4AF-4CE0-888D-0DD247434908}" type="pres">
      <dgm:prSet presAssocID="{0A99C99C-5E49-45A7-97E7-9F3298CCD8EA}" presName="Child4Accent6" presStyleLbl="alignNode1" presStyleIdx="39" presStyleCnt="42"/>
      <dgm:spPr/>
      <dgm:t>
        <a:bodyPr/>
        <a:lstStyle/>
        <a:p>
          <a:endParaRPr lang="en-GB"/>
        </a:p>
      </dgm:t>
    </dgm:pt>
    <dgm:pt modelId="{A9638671-FE3D-4871-84D8-74ED4CEA637E}" type="pres">
      <dgm:prSet presAssocID="{0A99C99C-5E49-45A7-97E7-9F3298CCD8EA}" presName="Child4Accent7" presStyleLbl="alignNode1" presStyleIdx="40" presStyleCnt="42"/>
      <dgm:spPr/>
      <dgm:t>
        <a:bodyPr/>
        <a:lstStyle/>
        <a:p>
          <a:endParaRPr lang="en-GB"/>
        </a:p>
      </dgm:t>
    </dgm:pt>
    <dgm:pt modelId="{0130CDB8-81E0-4006-A471-968F2B27CB26}" type="pres">
      <dgm:prSet presAssocID="{0A99C99C-5E49-45A7-97E7-9F3298CCD8EA}" presName="Child4Accent8" presStyleLbl="alignNode1" presStyleIdx="41" presStyleCnt="42"/>
      <dgm:spPr/>
      <dgm:t>
        <a:bodyPr/>
        <a:lstStyle/>
        <a:p>
          <a:endParaRPr lang="en-GB"/>
        </a:p>
      </dgm:t>
    </dgm:pt>
    <dgm:pt modelId="{EFBDB03A-9927-4751-AA44-2688C931B958}" type="pres">
      <dgm:prSet presAssocID="{0A99C99C-5E49-45A7-97E7-9F3298CCD8EA}" presName="Child4" presStyleLbl="revTx" presStyleIdx="3" presStyleCnt="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20D9833-6519-4540-8CE6-B8F15858E38B}" type="presOf" srcId="{0A99C99C-5E49-45A7-97E7-9F3298CCD8EA}" destId="{EFBDB03A-9927-4751-AA44-2688C931B958}" srcOrd="0" destOrd="0" presId="urn:microsoft.com/office/officeart/2011/layout/ConvergingText"/>
    <dgm:cxn modelId="{F848F0E4-27BE-44D4-8D74-FBE278F7D793}" type="presOf" srcId="{0636EC19-D2EE-4A7A-9E4C-2A8E5034B600}" destId="{5F590C71-50D3-4E3D-AE09-861B2891B06B}" srcOrd="0" destOrd="0" presId="urn:microsoft.com/office/officeart/2011/layout/ConvergingText"/>
    <dgm:cxn modelId="{B12BDDD2-1298-483B-8C0D-CA5791AA2F65}" type="presOf" srcId="{22CA3F70-89EA-4179-8FA6-7763E9C044B0}" destId="{B8DF779D-FFAB-4B93-9749-25F6AF1896E1}" srcOrd="0" destOrd="0" presId="urn:microsoft.com/office/officeart/2011/layout/ConvergingText"/>
    <dgm:cxn modelId="{DA13DFAB-0EEC-4DA6-9344-D7E0A0A74713}" srcId="{64E03A56-05B5-4FF7-B69F-A9B56F1AE925}" destId="{0A99C99C-5E49-45A7-97E7-9F3298CCD8EA}" srcOrd="3" destOrd="0" parTransId="{973F743E-30BA-4083-B49E-91C63483D835}" sibTransId="{E8F71DD7-ECA4-4398-9EDB-7D9E1FAE3B0F}"/>
    <dgm:cxn modelId="{BCB8E943-F807-4FFD-8872-9A1A13B99CA8}" type="presOf" srcId="{7E03A71A-14AF-4098-B951-07DF2983D4E8}" destId="{25D24C08-21A9-4BBD-BD6A-551FA1708C90}" srcOrd="0" destOrd="0" presId="urn:microsoft.com/office/officeart/2011/layout/ConvergingText"/>
    <dgm:cxn modelId="{42381E8D-0A7F-4F9C-8DB1-FED9F1447CAB}" srcId="{64E03A56-05B5-4FF7-B69F-A9B56F1AE925}" destId="{0636EC19-D2EE-4A7A-9E4C-2A8E5034B600}" srcOrd="2" destOrd="0" parTransId="{657E2FE7-46B0-49CF-AD9A-6B4827F7E5F1}" sibTransId="{5533EDAF-0E05-4570-B90F-734BEC39B55B}"/>
    <dgm:cxn modelId="{60347004-AAAC-48D9-8CF9-CC456DD4905A}" srcId="{64E03A56-05B5-4FF7-B69F-A9B56F1AE925}" destId="{D4CFE6EC-BE0B-435B-B590-4556868D1C5E}" srcOrd="0" destOrd="0" parTransId="{83DA4A6A-B186-46E1-B64D-7CA48CC9A397}" sibTransId="{0BA0AE5D-74B3-4CB1-87E7-908F466FA81A}"/>
    <dgm:cxn modelId="{F7E7C4A4-AC02-40BC-AFCB-80009066C8B6}" type="presOf" srcId="{D4CFE6EC-BE0B-435B-B590-4556868D1C5E}" destId="{C655D2EB-FF8C-4E88-9E17-031F631BAA80}" srcOrd="0" destOrd="0" presId="urn:microsoft.com/office/officeart/2011/layout/ConvergingText"/>
    <dgm:cxn modelId="{81E32A0C-08E3-42FC-8BAF-92C5E45DF334}" srcId="{7E03A71A-14AF-4098-B951-07DF2983D4E8}" destId="{64E03A56-05B5-4FF7-B69F-A9B56F1AE925}" srcOrd="0" destOrd="0" parTransId="{3ECE4D60-884A-4471-B079-828E611343F0}" sibTransId="{43C3C2E4-FF34-4B97-9967-972FB71A8829}"/>
    <dgm:cxn modelId="{7769BDF9-5ED2-4487-A3BE-54AC1733C491}" type="presOf" srcId="{64E03A56-05B5-4FF7-B69F-A9B56F1AE925}" destId="{B3D10C4D-2E58-463A-93D6-E0E08AFCA518}" srcOrd="0" destOrd="0" presId="urn:microsoft.com/office/officeart/2011/layout/ConvergingText"/>
    <dgm:cxn modelId="{49D5FB16-F9E8-4539-8E7C-27696038C1CC}" srcId="{64E03A56-05B5-4FF7-B69F-A9B56F1AE925}" destId="{22CA3F70-89EA-4179-8FA6-7763E9C044B0}" srcOrd="1" destOrd="0" parTransId="{83425DA9-FECF-42BA-8D2E-B3AEF6FC9363}" sibTransId="{B245A42D-8A20-4495-AF96-A30EE25DC280}"/>
    <dgm:cxn modelId="{38A7ED13-44D9-4CD4-87CF-B15476107A7C}" type="presParOf" srcId="{25D24C08-21A9-4BBD-BD6A-551FA1708C90}" destId="{ECAE881C-5C35-4A96-B100-F1D25E34587D}" srcOrd="0" destOrd="0" presId="urn:microsoft.com/office/officeart/2011/layout/ConvergingText"/>
    <dgm:cxn modelId="{51B7228A-8078-4679-8E86-A3A44AA274D8}" type="presParOf" srcId="{ECAE881C-5C35-4A96-B100-F1D25E34587D}" destId="{71A601E2-6819-4D46-8DAD-4A7DF42BB0D0}" srcOrd="0" destOrd="0" presId="urn:microsoft.com/office/officeart/2011/layout/ConvergingText"/>
    <dgm:cxn modelId="{2047A38D-7475-4502-8A67-10B9902DB2DC}" type="presParOf" srcId="{ECAE881C-5C35-4A96-B100-F1D25E34587D}" destId="{672B9DA1-4946-43CD-AFD8-7456CA5EBA2B}" srcOrd="1" destOrd="0" presId="urn:microsoft.com/office/officeart/2011/layout/ConvergingText"/>
    <dgm:cxn modelId="{1EC0B718-6876-47E9-A2DE-270E931685D8}" type="presParOf" srcId="{ECAE881C-5C35-4A96-B100-F1D25E34587D}" destId="{1F0C2C9B-5F46-43FB-A170-D55918681CF1}" srcOrd="2" destOrd="0" presId="urn:microsoft.com/office/officeart/2011/layout/ConvergingText"/>
    <dgm:cxn modelId="{143567F9-F62F-4E0D-8705-408A756FA0F5}" type="presParOf" srcId="{ECAE881C-5C35-4A96-B100-F1D25E34587D}" destId="{29E59636-93EA-42B4-9606-8B8F25E8758E}" srcOrd="3" destOrd="0" presId="urn:microsoft.com/office/officeart/2011/layout/ConvergingText"/>
    <dgm:cxn modelId="{26125CED-DD58-45D8-AAA2-B82D602F3BE3}" type="presParOf" srcId="{ECAE881C-5C35-4A96-B100-F1D25E34587D}" destId="{D7AECFBC-6142-4B26-8A68-1E96CC37EE7E}" srcOrd="4" destOrd="0" presId="urn:microsoft.com/office/officeart/2011/layout/ConvergingText"/>
    <dgm:cxn modelId="{A0A92F27-9163-4D1D-AA00-F6D28CC6C462}" type="presParOf" srcId="{ECAE881C-5C35-4A96-B100-F1D25E34587D}" destId="{BFE16AC5-0FF9-4D5C-9FAE-10FF1B5AA54B}" srcOrd="5" destOrd="0" presId="urn:microsoft.com/office/officeart/2011/layout/ConvergingText"/>
    <dgm:cxn modelId="{9B7CE9D6-93D1-404D-8677-A3CD66663FED}" type="presParOf" srcId="{ECAE881C-5C35-4A96-B100-F1D25E34587D}" destId="{502D20C7-50CD-4082-9D09-AA14121F42CF}" srcOrd="6" destOrd="0" presId="urn:microsoft.com/office/officeart/2011/layout/ConvergingText"/>
    <dgm:cxn modelId="{F26A7A92-99A9-4A88-9835-1E5DBCEF358A}" type="presParOf" srcId="{ECAE881C-5C35-4A96-B100-F1D25E34587D}" destId="{61E83627-9C34-4164-A53E-3401B05D5D95}" srcOrd="7" destOrd="0" presId="urn:microsoft.com/office/officeart/2011/layout/ConvergingText"/>
    <dgm:cxn modelId="{A76F6667-809C-4BD9-B6AB-F467DB81943D}" type="presParOf" srcId="{ECAE881C-5C35-4A96-B100-F1D25E34587D}" destId="{E4708ACB-1D97-49FE-A702-1A5C79D8B908}" srcOrd="8" destOrd="0" presId="urn:microsoft.com/office/officeart/2011/layout/ConvergingText"/>
    <dgm:cxn modelId="{EE8A1C3C-5239-4EE0-B567-2846F4D3A1B8}" type="presParOf" srcId="{ECAE881C-5C35-4A96-B100-F1D25E34587D}" destId="{FAC8FC4F-93DC-493D-9F49-32E2EF79F842}" srcOrd="9" destOrd="0" presId="urn:microsoft.com/office/officeart/2011/layout/ConvergingText"/>
    <dgm:cxn modelId="{5FF2CAD9-0571-4E0D-8E66-791A66EB35D2}" type="presParOf" srcId="{ECAE881C-5C35-4A96-B100-F1D25E34587D}" destId="{B3D10C4D-2E58-463A-93D6-E0E08AFCA518}" srcOrd="10" destOrd="0" presId="urn:microsoft.com/office/officeart/2011/layout/ConvergingText"/>
    <dgm:cxn modelId="{F80A096F-CD20-41EF-B234-8198A24DF012}" type="presParOf" srcId="{ECAE881C-5C35-4A96-B100-F1D25E34587D}" destId="{6A141B54-AAF2-42B2-ACEF-9716DCDFE8C7}" srcOrd="11" destOrd="0" presId="urn:microsoft.com/office/officeart/2011/layout/ConvergingText"/>
    <dgm:cxn modelId="{721703D0-2F28-463F-BE05-D76D3E3B7632}" type="presParOf" srcId="{ECAE881C-5C35-4A96-B100-F1D25E34587D}" destId="{76BECD1A-E299-4EDC-A4DE-1957520D0B7C}" srcOrd="12" destOrd="0" presId="urn:microsoft.com/office/officeart/2011/layout/ConvergingText"/>
    <dgm:cxn modelId="{DC293AF7-4A1D-4A84-9085-881730D24F6C}" type="presParOf" srcId="{ECAE881C-5C35-4A96-B100-F1D25E34587D}" destId="{D485DDE3-EC9F-4137-87C7-646186FE1BAF}" srcOrd="13" destOrd="0" presId="urn:microsoft.com/office/officeart/2011/layout/ConvergingText"/>
    <dgm:cxn modelId="{564DCEB9-8958-45E2-84C7-7CFB33AD7E1A}" type="presParOf" srcId="{ECAE881C-5C35-4A96-B100-F1D25E34587D}" destId="{808B8AC5-54F2-4E5C-A120-B6FF41130549}" srcOrd="14" destOrd="0" presId="urn:microsoft.com/office/officeart/2011/layout/ConvergingText"/>
    <dgm:cxn modelId="{17CC9E52-4ABA-4E78-B492-42EF1F3ED385}" type="presParOf" srcId="{ECAE881C-5C35-4A96-B100-F1D25E34587D}" destId="{474A5B21-813F-4A20-AE0D-75CA10ABE7A2}" srcOrd="15" destOrd="0" presId="urn:microsoft.com/office/officeart/2011/layout/ConvergingText"/>
    <dgm:cxn modelId="{B9B559AB-C806-47C1-B676-8DB115822692}" type="presParOf" srcId="{ECAE881C-5C35-4A96-B100-F1D25E34587D}" destId="{8A5F3D3F-A29F-49A1-9358-401A673B70F3}" srcOrd="16" destOrd="0" presId="urn:microsoft.com/office/officeart/2011/layout/ConvergingText"/>
    <dgm:cxn modelId="{ED2259A6-B56B-4388-AECC-27CE91268ACB}" type="presParOf" srcId="{ECAE881C-5C35-4A96-B100-F1D25E34587D}" destId="{A0B8036B-835B-4FAD-8D4B-59FEE08CFDF6}" srcOrd="17" destOrd="0" presId="urn:microsoft.com/office/officeart/2011/layout/ConvergingText"/>
    <dgm:cxn modelId="{2FDBC373-6F8F-407A-BEC8-4D5C8BA773C4}" type="presParOf" srcId="{ECAE881C-5C35-4A96-B100-F1D25E34587D}" destId="{7F313B17-DA9E-4E95-B0B7-89C55CACBEDF}" srcOrd="18" destOrd="0" presId="urn:microsoft.com/office/officeart/2011/layout/ConvergingText"/>
    <dgm:cxn modelId="{9CECF645-DD89-4ABB-81DC-AA1221E3A183}" type="presParOf" srcId="{ECAE881C-5C35-4A96-B100-F1D25E34587D}" destId="{0A51A917-3B70-47E9-856E-E888B84AF267}" srcOrd="19" destOrd="0" presId="urn:microsoft.com/office/officeart/2011/layout/ConvergingText"/>
    <dgm:cxn modelId="{D9A6C93B-BA9E-4EF2-9CD0-7DE46A9817DF}" type="presParOf" srcId="{ECAE881C-5C35-4A96-B100-F1D25E34587D}" destId="{C655D2EB-FF8C-4E88-9E17-031F631BAA80}" srcOrd="20" destOrd="0" presId="urn:microsoft.com/office/officeart/2011/layout/ConvergingText"/>
    <dgm:cxn modelId="{A346B786-D3ED-4EA7-A498-66DD1459FDA7}" type="presParOf" srcId="{ECAE881C-5C35-4A96-B100-F1D25E34587D}" destId="{7C22E644-367F-4068-A889-A96FA372C411}" srcOrd="21" destOrd="0" presId="urn:microsoft.com/office/officeart/2011/layout/ConvergingText"/>
    <dgm:cxn modelId="{AA5736AA-547F-47E6-B269-B5570AF1E556}" type="presParOf" srcId="{ECAE881C-5C35-4A96-B100-F1D25E34587D}" destId="{AAE9C99F-0C3D-42CC-9AB2-ED8B4B24FB37}" srcOrd="22" destOrd="0" presId="urn:microsoft.com/office/officeart/2011/layout/ConvergingText"/>
    <dgm:cxn modelId="{1F071651-3BE4-4179-BB58-7DC1302DA16D}" type="presParOf" srcId="{ECAE881C-5C35-4A96-B100-F1D25E34587D}" destId="{C08CFF26-2F70-4BC4-B0C3-D97131F0C313}" srcOrd="23" destOrd="0" presId="urn:microsoft.com/office/officeart/2011/layout/ConvergingText"/>
    <dgm:cxn modelId="{AC88471E-80F5-43EC-B5EB-E69466777F31}" type="presParOf" srcId="{ECAE881C-5C35-4A96-B100-F1D25E34587D}" destId="{9BDF65BE-0D53-4A3B-8D27-3C2C88F2B4B0}" srcOrd="24" destOrd="0" presId="urn:microsoft.com/office/officeart/2011/layout/ConvergingText"/>
    <dgm:cxn modelId="{55437BB8-0271-4879-8724-F23890951E08}" type="presParOf" srcId="{ECAE881C-5C35-4A96-B100-F1D25E34587D}" destId="{B5282A95-1625-4F01-A649-6F6F19616DDC}" srcOrd="25" destOrd="0" presId="urn:microsoft.com/office/officeart/2011/layout/ConvergingText"/>
    <dgm:cxn modelId="{E05BCE31-41AD-480A-ACA6-045030F56948}" type="presParOf" srcId="{ECAE881C-5C35-4A96-B100-F1D25E34587D}" destId="{5315807E-AF9E-4D15-9ABE-2CEA2B39FEDF}" srcOrd="26" destOrd="0" presId="urn:microsoft.com/office/officeart/2011/layout/ConvergingText"/>
    <dgm:cxn modelId="{934A091F-F0A1-4238-9011-79CC6B8410CA}" type="presParOf" srcId="{ECAE881C-5C35-4A96-B100-F1D25E34587D}" destId="{4838DDD1-09C9-4D25-BAF6-DEEE9C6A172C}" srcOrd="27" destOrd="0" presId="urn:microsoft.com/office/officeart/2011/layout/ConvergingText"/>
    <dgm:cxn modelId="{50E2F7DE-9179-424C-9D65-D5BC7EFB280F}" type="presParOf" srcId="{ECAE881C-5C35-4A96-B100-F1D25E34587D}" destId="{B8DF779D-FFAB-4B93-9749-25F6AF1896E1}" srcOrd="28" destOrd="0" presId="urn:microsoft.com/office/officeart/2011/layout/ConvergingText"/>
    <dgm:cxn modelId="{13DA08BB-1C96-4C79-9C4B-44FD8EC57AA6}" type="presParOf" srcId="{ECAE881C-5C35-4A96-B100-F1D25E34587D}" destId="{8C7738CB-502E-4E3F-B354-A8CBAEA7A2D6}" srcOrd="29" destOrd="0" presId="urn:microsoft.com/office/officeart/2011/layout/ConvergingText"/>
    <dgm:cxn modelId="{8DFD91DE-4760-476D-BC7E-4E284EEE096F}" type="presParOf" srcId="{ECAE881C-5C35-4A96-B100-F1D25E34587D}" destId="{FB5C1ACC-1BCD-4E19-AD3C-DAE6E42B8323}" srcOrd="30" destOrd="0" presId="urn:microsoft.com/office/officeart/2011/layout/ConvergingText"/>
    <dgm:cxn modelId="{8DEAA1E8-C50A-426B-879C-AE59F77440BD}" type="presParOf" srcId="{ECAE881C-5C35-4A96-B100-F1D25E34587D}" destId="{2AAD6ECA-C41C-4A48-A743-871DB94729AC}" srcOrd="31" destOrd="0" presId="urn:microsoft.com/office/officeart/2011/layout/ConvergingText"/>
    <dgm:cxn modelId="{39D2E536-EFDC-45DB-8D60-CBA92DB1D0D3}" type="presParOf" srcId="{ECAE881C-5C35-4A96-B100-F1D25E34587D}" destId="{3597B6EC-9890-4207-8F53-2563658EA4B0}" srcOrd="32" destOrd="0" presId="urn:microsoft.com/office/officeart/2011/layout/ConvergingText"/>
    <dgm:cxn modelId="{308EA9F3-1166-47B2-BD35-124903F2D852}" type="presParOf" srcId="{ECAE881C-5C35-4A96-B100-F1D25E34587D}" destId="{A84F280E-0AFD-4DC0-98EF-D9DF87D01621}" srcOrd="33" destOrd="0" presId="urn:microsoft.com/office/officeart/2011/layout/ConvergingText"/>
    <dgm:cxn modelId="{5C5FDDF0-4194-4FAE-9EA4-42D4BEA3E4CA}" type="presParOf" srcId="{ECAE881C-5C35-4A96-B100-F1D25E34587D}" destId="{F27D7B70-E70F-4089-81CF-9644CDAB2875}" srcOrd="34" destOrd="0" presId="urn:microsoft.com/office/officeart/2011/layout/ConvergingText"/>
    <dgm:cxn modelId="{E1E3B74C-69BF-4932-9099-C57BF7ABCDC2}" type="presParOf" srcId="{ECAE881C-5C35-4A96-B100-F1D25E34587D}" destId="{B6D48207-DE11-41D4-AE62-9CE33B230D02}" srcOrd="35" destOrd="0" presId="urn:microsoft.com/office/officeart/2011/layout/ConvergingText"/>
    <dgm:cxn modelId="{F0CAD018-69EE-48FA-AA7A-692FA2BD264F}" type="presParOf" srcId="{ECAE881C-5C35-4A96-B100-F1D25E34587D}" destId="{5F590C71-50D3-4E3D-AE09-861B2891B06B}" srcOrd="36" destOrd="0" presId="urn:microsoft.com/office/officeart/2011/layout/ConvergingText"/>
    <dgm:cxn modelId="{88A186C2-D27B-49FD-B106-C304E7CD281A}" type="presParOf" srcId="{ECAE881C-5C35-4A96-B100-F1D25E34587D}" destId="{6609A7A8-886E-4F5D-AFC7-B06F33E908C8}" srcOrd="37" destOrd="0" presId="urn:microsoft.com/office/officeart/2011/layout/ConvergingText"/>
    <dgm:cxn modelId="{58449B31-F4BB-48A6-90E9-378DA1934ECD}" type="presParOf" srcId="{ECAE881C-5C35-4A96-B100-F1D25E34587D}" destId="{0329DD5F-87B0-4732-9A08-E8E2795084A3}" srcOrd="38" destOrd="0" presId="urn:microsoft.com/office/officeart/2011/layout/ConvergingText"/>
    <dgm:cxn modelId="{9E385241-B59C-4047-8F4C-52DBE76E52CA}" type="presParOf" srcId="{ECAE881C-5C35-4A96-B100-F1D25E34587D}" destId="{2BD166FB-E972-4C91-98BF-2B0F2025FDD0}" srcOrd="39" destOrd="0" presId="urn:microsoft.com/office/officeart/2011/layout/ConvergingText"/>
    <dgm:cxn modelId="{F7FFD7C0-32A6-4350-9C59-04D7F1BC87D1}" type="presParOf" srcId="{ECAE881C-5C35-4A96-B100-F1D25E34587D}" destId="{997C7FCD-35EA-47FB-A46A-851B4846AB9F}" srcOrd="40" destOrd="0" presId="urn:microsoft.com/office/officeart/2011/layout/ConvergingText"/>
    <dgm:cxn modelId="{6DEEE26B-387E-41B0-9DA7-7ABDCA9D01E9}" type="presParOf" srcId="{ECAE881C-5C35-4A96-B100-F1D25E34587D}" destId="{937E7A3D-4741-439C-8251-2576E6445A8F}" srcOrd="41" destOrd="0" presId="urn:microsoft.com/office/officeart/2011/layout/ConvergingText"/>
    <dgm:cxn modelId="{8ACFFC17-A792-4485-80D7-7B236B4C75EA}" type="presParOf" srcId="{ECAE881C-5C35-4A96-B100-F1D25E34587D}" destId="{F146A08C-C4AF-4CE0-888D-0DD247434908}" srcOrd="42" destOrd="0" presId="urn:microsoft.com/office/officeart/2011/layout/ConvergingText"/>
    <dgm:cxn modelId="{900340CB-AECC-446C-86E9-92DB25BB2856}" type="presParOf" srcId="{ECAE881C-5C35-4A96-B100-F1D25E34587D}" destId="{A9638671-FE3D-4871-84D8-74ED4CEA637E}" srcOrd="43" destOrd="0" presId="urn:microsoft.com/office/officeart/2011/layout/ConvergingText"/>
    <dgm:cxn modelId="{C98BFFEB-D815-40B1-AAFA-44CD629F4FE5}" type="presParOf" srcId="{ECAE881C-5C35-4A96-B100-F1D25E34587D}" destId="{0130CDB8-81E0-4006-A471-968F2B27CB26}" srcOrd="44" destOrd="0" presId="urn:microsoft.com/office/officeart/2011/layout/ConvergingText"/>
    <dgm:cxn modelId="{0AD1D591-422D-43EB-A8C4-0974517BDED6}" type="presParOf" srcId="{ECAE881C-5C35-4A96-B100-F1D25E34587D}" destId="{EFBDB03A-9927-4751-AA44-2688C931B958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601E2-6819-4D46-8DAD-4A7DF42BB0D0}">
      <dsp:nvSpPr>
        <dsp:cNvPr id="0" name=""/>
        <dsp:cNvSpPr/>
      </dsp:nvSpPr>
      <dsp:spPr>
        <a:xfrm>
          <a:off x="5923483" y="2137241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2B9DA1-4946-43CD-AFD8-7456CA5EBA2B}">
      <dsp:nvSpPr>
        <dsp:cNvPr id="0" name=""/>
        <dsp:cNvSpPr/>
      </dsp:nvSpPr>
      <dsp:spPr>
        <a:xfrm>
          <a:off x="5607710" y="2137241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0C2C9B-5F46-43FB-A170-D55918681CF1}">
      <dsp:nvSpPr>
        <dsp:cNvPr id="0" name=""/>
        <dsp:cNvSpPr/>
      </dsp:nvSpPr>
      <dsp:spPr>
        <a:xfrm>
          <a:off x="5292547" y="2137241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E59636-93EA-42B4-9606-8B8F25E8758E}">
      <dsp:nvSpPr>
        <dsp:cNvPr id="0" name=""/>
        <dsp:cNvSpPr/>
      </dsp:nvSpPr>
      <dsp:spPr>
        <a:xfrm>
          <a:off x="4976774" y="2137241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7AECFBC-6142-4B26-8A68-1E96CC37EE7E}">
      <dsp:nvSpPr>
        <dsp:cNvPr id="0" name=""/>
        <dsp:cNvSpPr/>
      </dsp:nvSpPr>
      <dsp:spPr>
        <a:xfrm>
          <a:off x="4661001" y="2137241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E16AC5-0FF9-4D5C-9FAE-10FF1B5AA54B}">
      <dsp:nvSpPr>
        <dsp:cNvPr id="0" name=""/>
        <dsp:cNvSpPr/>
      </dsp:nvSpPr>
      <dsp:spPr>
        <a:xfrm>
          <a:off x="4173321" y="2050983"/>
          <a:ext cx="345033" cy="3446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2D20C7-50CD-4082-9D09-AA14121F42CF}">
      <dsp:nvSpPr>
        <dsp:cNvPr id="0" name=""/>
        <dsp:cNvSpPr/>
      </dsp:nvSpPr>
      <dsp:spPr>
        <a:xfrm>
          <a:off x="5642457" y="1781219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E83627-9C34-4164-A53E-3401B05D5D95}">
      <dsp:nvSpPr>
        <dsp:cNvPr id="0" name=""/>
        <dsp:cNvSpPr/>
      </dsp:nvSpPr>
      <dsp:spPr>
        <a:xfrm>
          <a:off x="5642457" y="24955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708ACB-1D97-49FE-A702-1A5C79D8B908}">
      <dsp:nvSpPr>
        <dsp:cNvPr id="0" name=""/>
        <dsp:cNvSpPr/>
      </dsp:nvSpPr>
      <dsp:spPr>
        <a:xfrm>
          <a:off x="5796686" y="1936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C8FC4F-93DC-493D-9F49-32E2EF79F842}">
      <dsp:nvSpPr>
        <dsp:cNvPr id="0" name=""/>
        <dsp:cNvSpPr/>
      </dsp:nvSpPr>
      <dsp:spPr>
        <a:xfrm>
          <a:off x="5806440" y="2341729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D10C4D-2E58-463A-93D6-E0E08AFCA518}">
      <dsp:nvSpPr>
        <dsp:cNvPr id="0" name=""/>
        <dsp:cNvSpPr/>
      </dsp:nvSpPr>
      <dsp:spPr>
        <a:xfrm>
          <a:off x="2298801" y="1347931"/>
          <a:ext cx="1744675" cy="17448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Agree Release Scope</a:t>
          </a:r>
          <a:endParaRPr lang="en-GB" sz="2500" kern="1200" dirty="0"/>
        </a:p>
      </dsp:txBody>
      <dsp:txXfrm>
        <a:off x="2554303" y="1603452"/>
        <a:ext cx="1233671" cy="1233764"/>
      </dsp:txXfrm>
    </dsp:sp>
    <dsp:sp modelId="{6A141B54-AAF2-42B2-ACEF-9716DCDFE8C7}">
      <dsp:nvSpPr>
        <dsp:cNvPr id="0" name=""/>
        <dsp:cNvSpPr/>
      </dsp:nvSpPr>
      <dsp:spPr>
        <a:xfrm>
          <a:off x="2379878" y="1067510"/>
          <a:ext cx="345033" cy="3446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BECD1A-E299-4EDC-A4DE-1957520D0B7C}">
      <dsp:nvSpPr>
        <dsp:cNvPr id="0" name=""/>
        <dsp:cNvSpPr/>
      </dsp:nvSpPr>
      <dsp:spPr>
        <a:xfrm>
          <a:off x="2185416" y="906318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85DDE3-EC9F-4137-87C7-646186FE1BAF}">
      <dsp:nvSpPr>
        <dsp:cNvPr id="0" name=""/>
        <dsp:cNvSpPr/>
      </dsp:nvSpPr>
      <dsp:spPr>
        <a:xfrm>
          <a:off x="1829409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8B8AC5-54F2-4E5C-A120-B6FF41130549}">
      <dsp:nvSpPr>
        <dsp:cNvPr id="0" name=""/>
        <dsp:cNvSpPr/>
      </dsp:nvSpPr>
      <dsp:spPr>
        <a:xfrm>
          <a:off x="1474012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4A5B21-813F-4A20-AE0D-75CA10ABE7A2}">
      <dsp:nvSpPr>
        <dsp:cNvPr id="0" name=""/>
        <dsp:cNvSpPr/>
      </dsp:nvSpPr>
      <dsp:spPr>
        <a:xfrm>
          <a:off x="1118616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5F3D3F-A29F-49A1-9358-401A673B70F3}">
      <dsp:nvSpPr>
        <dsp:cNvPr id="0" name=""/>
        <dsp:cNvSpPr/>
      </dsp:nvSpPr>
      <dsp:spPr>
        <a:xfrm>
          <a:off x="763219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B8036B-835B-4FAD-8D4B-59FEE08CFDF6}">
      <dsp:nvSpPr>
        <dsp:cNvPr id="0" name=""/>
        <dsp:cNvSpPr/>
      </dsp:nvSpPr>
      <dsp:spPr>
        <a:xfrm>
          <a:off x="407212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313B17-DA9E-4E95-B0B7-89C55CACBEDF}">
      <dsp:nvSpPr>
        <dsp:cNvPr id="0" name=""/>
        <dsp:cNvSpPr/>
      </dsp:nvSpPr>
      <dsp:spPr>
        <a:xfrm>
          <a:off x="51816" y="793083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55D2EB-FF8C-4E88-9E17-031F631BAA80}">
      <dsp:nvSpPr>
        <dsp:cNvPr id="0" name=""/>
        <dsp:cNvSpPr/>
      </dsp:nvSpPr>
      <dsp:spPr>
        <a:xfrm>
          <a:off x="49377" y="366790"/>
          <a:ext cx="1945843" cy="430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XRN1234</a:t>
          </a:r>
          <a:endParaRPr lang="en-GB" sz="2500" kern="1200" dirty="0"/>
        </a:p>
      </dsp:txBody>
      <dsp:txXfrm>
        <a:off x="49377" y="366790"/>
        <a:ext cx="1945843" cy="430956"/>
      </dsp:txXfrm>
    </dsp:sp>
    <dsp:sp modelId="{7C22E644-367F-4068-A889-A96FA372C411}">
      <dsp:nvSpPr>
        <dsp:cNvPr id="0" name=""/>
        <dsp:cNvSpPr/>
      </dsp:nvSpPr>
      <dsp:spPr>
        <a:xfrm>
          <a:off x="1925116" y="1607371"/>
          <a:ext cx="345033" cy="3446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E9C99F-0C3D-42CC-9AB2-ED8B4B24FB37}">
      <dsp:nvSpPr>
        <dsp:cNvPr id="0" name=""/>
        <dsp:cNvSpPr/>
      </dsp:nvSpPr>
      <dsp:spPr>
        <a:xfrm>
          <a:off x="1639214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8CFF26-2F70-4BC4-B0C3-D97131F0C313}">
      <dsp:nvSpPr>
        <dsp:cNvPr id="0" name=""/>
        <dsp:cNvSpPr/>
      </dsp:nvSpPr>
      <dsp:spPr>
        <a:xfrm>
          <a:off x="1311249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DF65BE-0D53-4A3B-8D27-3C2C88F2B4B0}">
      <dsp:nvSpPr>
        <dsp:cNvPr id="0" name=""/>
        <dsp:cNvSpPr/>
      </dsp:nvSpPr>
      <dsp:spPr>
        <a:xfrm>
          <a:off x="983894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282A95-1625-4F01-A649-6F6F19616DDC}">
      <dsp:nvSpPr>
        <dsp:cNvPr id="0" name=""/>
        <dsp:cNvSpPr/>
      </dsp:nvSpPr>
      <dsp:spPr>
        <a:xfrm>
          <a:off x="656539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15807E-AF9E-4D15-9ABE-2CEA2B39FEDF}">
      <dsp:nvSpPr>
        <dsp:cNvPr id="0" name=""/>
        <dsp:cNvSpPr/>
      </dsp:nvSpPr>
      <dsp:spPr>
        <a:xfrm>
          <a:off x="328574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38DDD1-09C9-4D25-BAF6-DEEE9C6A172C}">
      <dsp:nvSpPr>
        <dsp:cNvPr id="0" name=""/>
        <dsp:cNvSpPr/>
      </dsp:nvSpPr>
      <dsp:spPr>
        <a:xfrm>
          <a:off x="1219" y="167797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8DF779D-FFAB-4B93-9749-25F6AF1896E1}">
      <dsp:nvSpPr>
        <dsp:cNvPr id="0" name=""/>
        <dsp:cNvSpPr/>
      </dsp:nvSpPr>
      <dsp:spPr>
        <a:xfrm>
          <a:off x="0" y="1253347"/>
          <a:ext cx="1810512" cy="430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XRN5678</a:t>
          </a:r>
          <a:endParaRPr lang="en-GB" sz="2500" kern="1200" dirty="0"/>
        </a:p>
      </dsp:txBody>
      <dsp:txXfrm>
        <a:off x="0" y="1253347"/>
        <a:ext cx="1810512" cy="430956"/>
      </dsp:txXfrm>
    </dsp:sp>
    <dsp:sp modelId="{8C7738CB-502E-4E3F-B354-A8CBAEA7A2D6}">
      <dsp:nvSpPr>
        <dsp:cNvPr id="0" name=""/>
        <dsp:cNvSpPr/>
      </dsp:nvSpPr>
      <dsp:spPr>
        <a:xfrm>
          <a:off x="1925116" y="2435646"/>
          <a:ext cx="345033" cy="3446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5C1ACC-1BCD-4E19-AD3C-DAE6E42B8323}">
      <dsp:nvSpPr>
        <dsp:cNvPr id="0" name=""/>
        <dsp:cNvSpPr/>
      </dsp:nvSpPr>
      <dsp:spPr>
        <a:xfrm>
          <a:off x="1639214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AD6ECA-C41C-4A48-A743-871DB94729AC}">
      <dsp:nvSpPr>
        <dsp:cNvPr id="0" name=""/>
        <dsp:cNvSpPr/>
      </dsp:nvSpPr>
      <dsp:spPr>
        <a:xfrm>
          <a:off x="1311249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97B6EC-9890-4207-8F53-2563658EA4B0}">
      <dsp:nvSpPr>
        <dsp:cNvPr id="0" name=""/>
        <dsp:cNvSpPr/>
      </dsp:nvSpPr>
      <dsp:spPr>
        <a:xfrm>
          <a:off x="983894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4F280E-0AFD-4DC0-98EF-D9DF87D01621}">
      <dsp:nvSpPr>
        <dsp:cNvPr id="0" name=""/>
        <dsp:cNvSpPr/>
      </dsp:nvSpPr>
      <dsp:spPr>
        <a:xfrm>
          <a:off x="656539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7D7B70-E70F-4089-81CF-9644CDAB2875}">
      <dsp:nvSpPr>
        <dsp:cNvPr id="0" name=""/>
        <dsp:cNvSpPr/>
      </dsp:nvSpPr>
      <dsp:spPr>
        <a:xfrm>
          <a:off x="328574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D48207-DE11-41D4-AE62-9CE33B230D02}">
      <dsp:nvSpPr>
        <dsp:cNvPr id="0" name=""/>
        <dsp:cNvSpPr/>
      </dsp:nvSpPr>
      <dsp:spPr>
        <a:xfrm>
          <a:off x="1219" y="2640800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590C71-50D3-4E3D-AE09-861B2891B06B}">
      <dsp:nvSpPr>
        <dsp:cNvPr id="0" name=""/>
        <dsp:cNvSpPr/>
      </dsp:nvSpPr>
      <dsp:spPr>
        <a:xfrm>
          <a:off x="0" y="2214173"/>
          <a:ext cx="1810512" cy="430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XRN9123</a:t>
          </a:r>
          <a:endParaRPr lang="en-GB" sz="2500" kern="1200" dirty="0"/>
        </a:p>
      </dsp:txBody>
      <dsp:txXfrm>
        <a:off x="0" y="2214173"/>
        <a:ext cx="1810512" cy="430956"/>
      </dsp:txXfrm>
    </dsp:sp>
    <dsp:sp modelId="{6609A7A8-886E-4F5D-AFC7-B06F33E908C8}">
      <dsp:nvSpPr>
        <dsp:cNvPr id="0" name=""/>
        <dsp:cNvSpPr/>
      </dsp:nvSpPr>
      <dsp:spPr>
        <a:xfrm>
          <a:off x="2379878" y="3031125"/>
          <a:ext cx="345033" cy="3446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29DD5F-87B0-4732-9A08-E8E2795084A3}">
      <dsp:nvSpPr>
        <dsp:cNvPr id="0" name=""/>
        <dsp:cNvSpPr/>
      </dsp:nvSpPr>
      <dsp:spPr>
        <a:xfrm>
          <a:off x="2182368" y="3361836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D166FB-E972-4C91-98BF-2B0F2025FDD0}">
      <dsp:nvSpPr>
        <dsp:cNvPr id="0" name=""/>
        <dsp:cNvSpPr/>
      </dsp:nvSpPr>
      <dsp:spPr>
        <a:xfrm>
          <a:off x="1827580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7C7FCD-35EA-47FB-A46A-851B4846AB9F}">
      <dsp:nvSpPr>
        <dsp:cNvPr id="0" name=""/>
        <dsp:cNvSpPr/>
      </dsp:nvSpPr>
      <dsp:spPr>
        <a:xfrm>
          <a:off x="1472184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7E7A3D-4741-439C-8251-2576E6445A8F}">
      <dsp:nvSpPr>
        <dsp:cNvPr id="0" name=""/>
        <dsp:cNvSpPr/>
      </dsp:nvSpPr>
      <dsp:spPr>
        <a:xfrm>
          <a:off x="1117396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46A08C-C4AF-4CE0-888D-0DD247434908}">
      <dsp:nvSpPr>
        <dsp:cNvPr id="0" name=""/>
        <dsp:cNvSpPr/>
      </dsp:nvSpPr>
      <dsp:spPr>
        <a:xfrm>
          <a:off x="762609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638671-FE3D-4871-84D8-74ED4CEA637E}">
      <dsp:nvSpPr>
        <dsp:cNvPr id="0" name=""/>
        <dsp:cNvSpPr/>
      </dsp:nvSpPr>
      <dsp:spPr>
        <a:xfrm>
          <a:off x="407212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30CDB8-81E0-4006-A471-968F2B27CB26}">
      <dsp:nvSpPr>
        <dsp:cNvPr id="0" name=""/>
        <dsp:cNvSpPr/>
      </dsp:nvSpPr>
      <dsp:spPr>
        <a:xfrm>
          <a:off x="52425" y="3524694"/>
          <a:ext cx="172516" cy="1725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BDB03A-9927-4751-AA44-2688C931B958}">
      <dsp:nvSpPr>
        <dsp:cNvPr id="0" name=""/>
        <dsp:cNvSpPr/>
      </dsp:nvSpPr>
      <dsp:spPr>
        <a:xfrm>
          <a:off x="49377" y="3092405"/>
          <a:ext cx="1945843" cy="430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XRN4567</a:t>
          </a:r>
          <a:endParaRPr lang="en-GB" sz="2500" kern="1200" dirty="0"/>
        </a:p>
      </dsp:txBody>
      <dsp:txXfrm>
        <a:off x="49377" y="3092405"/>
        <a:ext cx="1945843" cy="430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PowerPoint_Presentation1.ppt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Link Change Impacts and Release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7</a:t>
            </a:r>
            <a:r>
              <a:rPr lang="en-GB" baseline="30000" dirty="0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August 2019 </a:t>
            </a:r>
            <a:r>
              <a:rPr lang="en-GB" dirty="0" err="1" smtClean="0">
                <a:solidFill>
                  <a:schemeClr val="accent1"/>
                </a:solidFill>
              </a:rPr>
              <a:t>ChMC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Minor Release Scoping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43608" y="1366494"/>
            <a:ext cx="72008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/>
              <a:t>1         2        3         4         5         6         7        8        9        10      11      12  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1043608" y="1150470"/>
            <a:ext cx="72008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Weeks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1043607" y="1893318"/>
            <a:ext cx="1728191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Design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799" y="2177666"/>
            <a:ext cx="1845891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Build &amp; FUT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4008" y="2463541"/>
            <a:ext cx="1845891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ST &amp; Assurance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9899" y="2778996"/>
            <a:ext cx="1067965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RT &amp; Assurance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64089" y="3067028"/>
            <a:ext cx="638969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Go Live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273" y="1601602"/>
            <a:ext cx="738336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274" y="3231610"/>
            <a:ext cx="7252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Due to time / resource constraints and to minimise risk to Live, Minor Releases have a max capacity of </a:t>
            </a:r>
            <a:r>
              <a:rPr lang="en-GB" sz="1600" b="1" dirty="0" smtClean="0"/>
              <a:t>15</a:t>
            </a:r>
            <a:r>
              <a:rPr lang="en-GB" sz="1600" dirty="0" smtClean="0"/>
              <a:t> points.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No changes accepted that require PT/MT or customer system change</a:t>
            </a: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No subsequent changes are accepted once a Minor Release is in-flight.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272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>
            <a:off x="889248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460432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2838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 smtClean="0"/>
              <a:t>2019 / 2020 UK Link Delivery Timeline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43470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5597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16016" y="126052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4806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0112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1216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7220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0424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629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6834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3876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3065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39900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41747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7565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26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871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5768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4386" y="1347614"/>
            <a:ext cx="539245" cy="201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58442" y="1347614"/>
            <a:ext cx="53543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30450" y="1650106"/>
            <a:ext cx="598566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 #1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06514" y="1650107"/>
            <a:ext cx="376198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66554" y="1650107"/>
            <a:ext cx="57606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 #2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42618" y="1650106"/>
            <a:ext cx="432048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4386" y="1989608"/>
            <a:ext cx="385420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26" y="1989609"/>
            <a:ext cx="41173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&amp; 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23972" y="1989609"/>
            <a:ext cx="382542" cy="2281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SIT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06514" y="1989608"/>
            <a:ext cx="360040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UAT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66554" y="1989608"/>
            <a:ext cx="216024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98603" y="1989608"/>
            <a:ext cx="288031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Test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86634" y="1989607"/>
            <a:ext cx="288032" cy="2281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2578" y="1989608"/>
            <a:ext cx="216024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H="1">
            <a:off x="1951174" y="4583248"/>
            <a:ext cx="362893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 / Testing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5580112" y="4583248"/>
            <a:ext cx="1584176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SIT / </a:t>
            </a:r>
            <a:r>
              <a:rPr lang="en-GB" sz="700" b="1" dirty="0" err="1" smtClean="0">
                <a:solidFill>
                  <a:schemeClr val="bg1"/>
                </a:solidFill>
              </a:rPr>
              <a:t>Reg</a:t>
            </a:r>
            <a:r>
              <a:rPr lang="en-GB" sz="700" b="1" dirty="0" smtClean="0">
                <a:solidFill>
                  <a:schemeClr val="bg1"/>
                </a:solidFill>
              </a:rPr>
              <a:t> Test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 flipH="1">
            <a:off x="7164288" y="4583248"/>
            <a:ext cx="1197132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MT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flipH="1">
            <a:off x="8327668" y="4583248"/>
            <a:ext cx="34878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6370" y="3723879"/>
            <a:ext cx="7905122" cy="20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Retro – Potential Activity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4385" y="4010209"/>
            <a:ext cx="368099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SUPT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4426" y="4010210"/>
            <a:ext cx="648072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UKL PT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30450" y="4249420"/>
            <a:ext cx="576064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3998" y="4162951"/>
            <a:ext cx="449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>
                <a:solidFill>
                  <a:schemeClr val="bg1"/>
                </a:solidFill>
              </a:rPr>
              <a:t>UKL RT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4384" y="4249419"/>
            <a:ext cx="576066" cy="225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UAT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06514" y="4249419"/>
            <a:ext cx="733386" cy="2226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IDR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438583" y="4249419"/>
            <a:ext cx="204035" cy="2259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42618" y="4249419"/>
            <a:ext cx="1296144" cy="2259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74666" y="1989608"/>
            <a:ext cx="535432" cy="2281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0837" y="2571750"/>
            <a:ext cx="159289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schemeClr val="bg1"/>
                </a:solidFill>
              </a:rPr>
              <a:t>MiR</a:t>
            </a:r>
            <a:r>
              <a:rPr lang="en-GB" sz="700" b="1" dirty="0" smtClean="0">
                <a:solidFill>
                  <a:schemeClr val="bg1"/>
                </a:solidFill>
              </a:rPr>
              <a:t> 5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71800" y="2859782"/>
            <a:ext cx="197410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Documentation Release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1673" y="3421386"/>
            <a:ext cx="5790527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June 2020 </a:t>
            </a:r>
            <a:endParaRPr lang="en-GB" sz="700" b="1" dirty="0">
              <a:solidFill>
                <a:schemeClr val="bg1"/>
              </a:solidFill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2733"/>
              </p:ext>
            </p:extLst>
          </p:nvPr>
        </p:nvGraphicFramePr>
        <p:xfrm>
          <a:off x="467544" y="987574"/>
          <a:ext cx="348639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9" name="Rectangle 58"/>
          <p:cNvSpPr/>
          <p:nvPr/>
        </p:nvSpPr>
        <p:spPr>
          <a:xfrm>
            <a:off x="98630" y="134761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Jun-19</a:t>
            </a:r>
            <a:endParaRPr lang="en-GB" sz="700" b="1" dirty="0"/>
          </a:p>
        </p:txBody>
      </p:sp>
      <p:sp>
        <p:nvSpPr>
          <p:cNvPr id="60" name="Rectangle 59"/>
          <p:cNvSpPr/>
          <p:nvPr/>
        </p:nvSpPr>
        <p:spPr>
          <a:xfrm>
            <a:off x="107504" y="1656645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EUC</a:t>
            </a:r>
            <a:endParaRPr lang="en-GB" sz="600" b="1" dirty="0"/>
          </a:p>
        </p:txBody>
      </p:sp>
      <p:sp>
        <p:nvSpPr>
          <p:cNvPr id="61" name="Rectangle 60"/>
          <p:cNvSpPr/>
          <p:nvPr/>
        </p:nvSpPr>
        <p:spPr>
          <a:xfrm>
            <a:off x="107504" y="1995686"/>
            <a:ext cx="360040" cy="222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Nov-19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7504" y="2298179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4</a:t>
            </a:r>
            <a:endParaRPr lang="en-GB" sz="700" b="1" dirty="0"/>
          </a:p>
        </p:txBody>
      </p:sp>
      <p:sp>
        <p:nvSpPr>
          <p:cNvPr id="63" name="Rectangle 62"/>
          <p:cNvSpPr/>
          <p:nvPr/>
        </p:nvSpPr>
        <p:spPr>
          <a:xfrm>
            <a:off x="107504" y="4583248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CSSC</a:t>
            </a:r>
            <a:endParaRPr lang="en-GB" sz="600" b="1" dirty="0"/>
          </a:p>
        </p:txBody>
      </p:sp>
      <p:sp>
        <p:nvSpPr>
          <p:cNvPr id="64" name="Rectangle 63"/>
          <p:cNvSpPr/>
          <p:nvPr/>
        </p:nvSpPr>
        <p:spPr>
          <a:xfrm>
            <a:off x="107504" y="372387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Retro</a:t>
            </a:r>
            <a:endParaRPr lang="en-GB" sz="700" b="1" dirty="0"/>
          </a:p>
        </p:txBody>
      </p:sp>
      <p:sp>
        <p:nvSpPr>
          <p:cNvPr id="66" name="Rectangle 65"/>
          <p:cNvSpPr/>
          <p:nvPr/>
        </p:nvSpPr>
        <p:spPr>
          <a:xfrm>
            <a:off x="107504" y="3997449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Mod678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sp>
        <p:nvSpPr>
          <p:cNvPr id="67" name="Rectangle 66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5</a:t>
            </a:r>
            <a:endParaRPr lang="en-GB" sz="700" b="1" dirty="0"/>
          </a:p>
        </p:txBody>
      </p:sp>
      <p:sp>
        <p:nvSpPr>
          <p:cNvPr id="68" name="Rectangle 67"/>
          <p:cNvSpPr/>
          <p:nvPr/>
        </p:nvSpPr>
        <p:spPr>
          <a:xfrm>
            <a:off x="107504" y="285978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/>
              <a:t>Feb - 20</a:t>
            </a:r>
            <a:endParaRPr lang="en-GB" sz="700" b="1" dirty="0"/>
          </a:p>
        </p:txBody>
      </p:sp>
      <p:sp>
        <p:nvSpPr>
          <p:cNvPr id="69" name="Rectangle 68"/>
          <p:cNvSpPr/>
          <p:nvPr/>
        </p:nvSpPr>
        <p:spPr>
          <a:xfrm>
            <a:off x="107504" y="3421386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Jun-20</a:t>
            </a:r>
            <a:endParaRPr lang="en-GB" sz="700" b="1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69561"/>
              </p:ext>
            </p:extLst>
          </p:nvPr>
        </p:nvGraphicFramePr>
        <p:xfrm>
          <a:off x="3923928" y="987574"/>
          <a:ext cx="496854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"/>
                <a:gridCol w="414045"/>
                <a:gridCol w="414046"/>
                <a:gridCol w="414046"/>
                <a:gridCol w="414045"/>
                <a:gridCol w="414046"/>
                <a:gridCol w="414046"/>
                <a:gridCol w="414045"/>
                <a:gridCol w="414046"/>
                <a:gridCol w="414046"/>
                <a:gridCol w="414045"/>
                <a:gridCol w="41404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576371" y="1650106"/>
            <a:ext cx="539245" cy="222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Testing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6370" y="2287812"/>
            <a:ext cx="647147" cy="22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 flipH="1">
            <a:off x="554383" y="4583248"/>
            <a:ext cx="1425327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7504" y="3147815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/>
              <a:t>MiR</a:t>
            </a:r>
            <a:r>
              <a:rPr lang="en-GB" sz="700" b="1" dirty="0" smtClean="0"/>
              <a:t> 6</a:t>
            </a:r>
            <a:endParaRPr lang="en-GB" sz="700" b="1" dirty="0"/>
          </a:p>
        </p:txBody>
      </p:sp>
      <p:sp>
        <p:nvSpPr>
          <p:cNvPr id="78" name="Rectangle 77"/>
          <p:cNvSpPr/>
          <p:nvPr/>
        </p:nvSpPr>
        <p:spPr>
          <a:xfrm>
            <a:off x="3195131" y="3147814"/>
            <a:ext cx="1592893" cy="20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schemeClr val="bg1"/>
                </a:solidFill>
              </a:rPr>
              <a:t>MiR</a:t>
            </a:r>
            <a:r>
              <a:rPr lang="en-GB" sz="700" b="1" dirty="0" smtClean="0">
                <a:solidFill>
                  <a:schemeClr val="bg1"/>
                </a:solidFill>
              </a:rPr>
              <a:t> 6 – Potential Activity</a:t>
            </a:r>
            <a:endParaRPr lang="en-GB" sz="700" b="1" dirty="0">
              <a:solidFill>
                <a:schemeClr val="bg1"/>
              </a:solidFill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4156"/>
              </p:ext>
            </p:extLst>
          </p:nvPr>
        </p:nvGraphicFramePr>
        <p:xfrm>
          <a:off x="467544" y="682260"/>
          <a:ext cx="8424936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968552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4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41631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UK Link Governance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940656"/>
              </p:ext>
            </p:extLst>
          </p:nvPr>
        </p:nvGraphicFramePr>
        <p:xfrm>
          <a:off x="467544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15744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includes potential activity within UK Link over the next 24 months</a:t>
            </a:r>
            <a:endParaRPr lang="en-GB" sz="800" b="1" dirty="0"/>
          </a:p>
        </p:txBody>
      </p:sp>
      <p:sp>
        <p:nvSpPr>
          <p:cNvPr id="82" name="Rectangle 81"/>
          <p:cNvSpPr/>
          <p:nvPr/>
        </p:nvSpPr>
        <p:spPr>
          <a:xfrm>
            <a:off x="107504" y="154667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154667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91680" y="1546670"/>
            <a:ext cx="18722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1936" y="154667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517265" y="1584543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603195" y="1536364"/>
            <a:ext cx="80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 </a:t>
            </a:r>
            <a:r>
              <a:rPr lang="en-GB" sz="600" dirty="0" smtClean="0">
                <a:solidFill>
                  <a:schemeClr val="bg1"/>
                </a:solidFill>
              </a:rPr>
              <a:t>BER Approval 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09/01/19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7504" y="189074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1884" y="187099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7544" y="1890741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3847" y="186270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06/02/19 </a:t>
            </a:r>
            <a:endParaRPr lang="en-GB" sz="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35696" y="189074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059832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5896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11960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88024" y="18907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64088" y="189074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56176" y="1890741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7504" y="225078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4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84020" y="2250781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423516" y="2216575"/>
            <a:ext cx="149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ChMC</a:t>
            </a:r>
            <a:r>
              <a:rPr lang="en-GB" sz="600" dirty="0" smtClean="0">
                <a:solidFill>
                  <a:schemeClr val="bg1"/>
                </a:solidFill>
              </a:rPr>
              <a:t> 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10/04/19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07504" y="408391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99916" y="4083917"/>
            <a:ext cx="6260515" cy="23199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1828" y="4315911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544540" y="1650107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7544540" y="2355726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544540" y="2010147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59084" y="1708234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965494" y="2428314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308304" y="1461433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0282" y="2068274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7504" y="3407954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932293" y="3460456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47664" y="1862703"/>
            <a:ext cx="1656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BER Approval / Change Pack Issue</a:t>
            </a:r>
          </a:p>
          <a:p>
            <a:pPr algn="ctr"/>
            <a:r>
              <a:rPr lang="en-GB" sz="600" dirty="0" smtClean="0">
                <a:solidFill>
                  <a:schemeClr val="bg1">
                    <a:lumMod val="95000"/>
                  </a:schemeClr>
                </a:solidFill>
              </a:rPr>
              <a:t>10/04/19 </a:t>
            </a:r>
            <a:endParaRPr lang="en-GB" sz="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7504" y="3010112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Jun - 20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781436" y="3010112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005572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581636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700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33764" y="3010112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309828" y="3010112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101916" y="3010112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378635" y="297962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Change Pack Issue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Dec-19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707904" y="2979624"/>
            <a:ext cx="856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BER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Nov-19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691680" y="298405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10/07/19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7504" y="2596360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5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95736" y="2524352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11760" y="2499742"/>
            <a:ext cx="149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>
                <a:solidFill>
                  <a:schemeClr val="bg1"/>
                </a:solidFill>
              </a:rPr>
              <a:t>ChMC</a:t>
            </a:r>
            <a:r>
              <a:rPr lang="en-GB" sz="600" dirty="0" smtClean="0">
                <a:solidFill>
                  <a:schemeClr val="bg1"/>
                </a:solidFill>
              </a:rPr>
              <a:t> Scope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10/07/19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794087" y="2984053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EQR Approval</a:t>
            </a: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Aug-19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555776" y="3460456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Scope Approval</a:t>
            </a:r>
          </a:p>
          <a:p>
            <a:pPr algn="ctr"/>
            <a:r>
              <a:rPr lang="en-GB" sz="600" dirty="0" smtClean="0"/>
              <a:t>10/07/19</a:t>
            </a:r>
            <a:endParaRPr lang="en-GB" sz="600" dirty="0"/>
          </a:p>
        </p:txBody>
      </p:sp>
      <p:sp>
        <p:nvSpPr>
          <p:cNvPr id="131" name="5-Point Star 130"/>
          <p:cNvSpPr/>
          <p:nvPr/>
        </p:nvSpPr>
        <p:spPr>
          <a:xfrm>
            <a:off x="733289" y="1918465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34" name="5-Point Star 133"/>
          <p:cNvSpPr/>
          <p:nvPr/>
        </p:nvSpPr>
        <p:spPr>
          <a:xfrm>
            <a:off x="1547664" y="1923678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4" name="5-Point Star 143"/>
          <p:cNvSpPr/>
          <p:nvPr/>
        </p:nvSpPr>
        <p:spPr>
          <a:xfrm>
            <a:off x="1547664" y="2278505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5" name="5-Point Star 144"/>
          <p:cNvSpPr/>
          <p:nvPr/>
        </p:nvSpPr>
        <p:spPr>
          <a:xfrm>
            <a:off x="2533489" y="2547912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6" name="5-Point Star 145"/>
          <p:cNvSpPr/>
          <p:nvPr/>
        </p:nvSpPr>
        <p:spPr>
          <a:xfrm>
            <a:off x="2555776" y="3022772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7" name="5-Point Star 146"/>
          <p:cNvSpPr/>
          <p:nvPr/>
        </p:nvSpPr>
        <p:spPr>
          <a:xfrm>
            <a:off x="2911633" y="3022772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8" name="5-Point Star 147"/>
          <p:cNvSpPr/>
          <p:nvPr/>
        </p:nvSpPr>
        <p:spPr>
          <a:xfrm>
            <a:off x="3685617" y="3019913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49" name="5-Point Star 148"/>
          <p:cNvSpPr/>
          <p:nvPr/>
        </p:nvSpPr>
        <p:spPr>
          <a:xfrm>
            <a:off x="4427984" y="3018009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150" name="5-Point Star 149"/>
          <p:cNvSpPr/>
          <p:nvPr/>
        </p:nvSpPr>
        <p:spPr>
          <a:xfrm>
            <a:off x="2605497" y="3502641"/>
            <a:ext cx="166303" cy="149229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89" name="Rectangle 88"/>
          <p:cNvSpPr/>
          <p:nvPr/>
        </p:nvSpPr>
        <p:spPr>
          <a:xfrm>
            <a:off x="107504" y="3723878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err="1" smtClean="0">
                <a:solidFill>
                  <a:prstClr val="white"/>
                </a:solidFill>
              </a:rPr>
              <a:t>MiR</a:t>
            </a:r>
            <a:r>
              <a:rPr lang="en-GB" sz="600" b="1" dirty="0" smtClean="0">
                <a:solidFill>
                  <a:prstClr val="white"/>
                </a:solidFill>
              </a:rPr>
              <a:t> 6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932293" y="3776380"/>
            <a:ext cx="143179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707904" y="3734911"/>
            <a:ext cx="112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Scope Approval</a:t>
            </a:r>
            <a:endParaRPr lang="en-GB" sz="600" dirty="0">
              <a:solidFill>
                <a:schemeClr val="bg1"/>
              </a:solidFill>
            </a:endParaRPr>
          </a:p>
          <a:p>
            <a:pPr algn="ctr"/>
            <a:r>
              <a:rPr lang="en-GB" sz="600" dirty="0" smtClean="0">
                <a:solidFill>
                  <a:schemeClr val="bg1"/>
                </a:solidFill>
              </a:rPr>
              <a:t>Oct-19</a:t>
            </a:r>
          </a:p>
        </p:txBody>
      </p:sp>
      <p:sp>
        <p:nvSpPr>
          <p:cNvPr id="113" name="5-Point Star 112"/>
          <p:cNvSpPr/>
          <p:nvPr/>
        </p:nvSpPr>
        <p:spPr>
          <a:xfrm>
            <a:off x="3757625" y="3777096"/>
            <a:ext cx="166303" cy="1492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0754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09766"/>
              </p:ext>
            </p:extLst>
          </p:nvPr>
        </p:nvGraphicFramePr>
        <p:xfrm>
          <a:off x="35496" y="469190"/>
          <a:ext cx="8928993" cy="4574060"/>
        </p:xfrm>
        <a:graphic>
          <a:graphicData uri="http://schemas.openxmlformats.org/drawingml/2006/table">
            <a:tbl>
              <a:tblPr/>
              <a:tblGrid>
                <a:gridCol w="549709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75411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4015440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3072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2742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859197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8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4777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4803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4780 (A)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PIS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lang="en-GB" sz="800" b="1" i="0" u="none" strike="noStrike" kern="12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4871 (A)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0665 - Changes to Ratchet Regime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MiR</a:t>
                      </a: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 / Medium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DNs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8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Categories (EUC)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08772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4866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Feb-20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4955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of MDD PSR needs code descriptions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Project Start-Up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February - 2020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GT/IGTs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Project Start-Up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DNs</a:t>
                      </a:r>
                      <a:r>
                        <a:rPr lang="en-GB" sz="7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IGTs</a:t>
                      </a:r>
                      <a:endParaRPr lang="en-GB" sz="7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4692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DNs</a:t>
                      </a:r>
                      <a:r>
                        <a:rPr lang="en-GB" sz="7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/ IGTs</a:t>
                      </a:r>
                      <a:endParaRPr lang="en-GB" sz="700" b="0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 –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Project Start-Up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7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8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  <a:endParaRPr lang="en-GB" sz="7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-20538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Change </a:t>
            </a:r>
            <a:r>
              <a:rPr lang="en-GB" sz="2400" dirty="0" smtClean="0"/>
              <a:t>Index – UK Link Allocated Change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58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3707"/>
              </p:ext>
            </p:extLst>
          </p:nvPr>
        </p:nvGraphicFramePr>
        <p:xfrm>
          <a:off x="97211" y="555526"/>
          <a:ext cx="8723261" cy="3239377"/>
        </p:xfrm>
        <a:graphic>
          <a:graphicData uri="http://schemas.openxmlformats.org/drawingml/2006/table">
            <a:tbl>
              <a:tblPr/>
              <a:tblGrid>
                <a:gridCol w="468867">
                  <a:extLst>
                    <a:ext uri="{9D8B030D-6E8A-4147-A177-3AD203B41FA5}">
                      <a16:colId xmlns="" xmlns:a16="http://schemas.microsoft.com/office/drawing/2014/main" val="1212485833"/>
                    </a:ext>
                  </a:extLst>
                </a:gridCol>
                <a:gridCol w="4307362">
                  <a:extLst>
                    <a:ext uri="{9D8B030D-6E8A-4147-A177-3AD203B41FA5}">
                      <a16:colId xmlns="" xmlns:a16="http://schemas.microsoft.com/office/drawing/2014/main" val="2588561940"/>
                    </a:ext>
                  </a:extLst>
                </a:gridCol>
                <a:gridCol w="19263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8475">
                  <a:extLst>
                    <a:ext uri="{9D8B030D-6E8A-4147-A177-3AD203B41FA5}">
                      <a16:colId xmlns="" xmlns:a16="http://schemas.microsoft.com/office/drawing/2014/main" val="198435945"/>
                    </a:ext>
                  </a:extLst>
                </a:gridCol>
                <a:gridCol w="1102171">
                  <a:extLst>
                    <a:ext uri="{9D8B030D-6E8A-4147-A177-3AD203B41FA5}">
                      <a16:colId xmlns="" xmlns:a16="http://schemas.microsoft.com/office/drawing/2014/main" val="2619778090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720419"/>
                  </a:ext>
                </a:extLst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progress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 – B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Rolling AQ value (following transfer of ownership between M5 and M)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Mod647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Opening Class 1 Reads to Competition 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- Med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651 -  Retrospective Data Update Provisions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Capture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 Release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review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4923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Field Length – ‘Updated by’ data 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Capture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 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MOD700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3 Emergency MOD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Autofit/>
          </a:bodyPr>
          <a:lstStyle/>
          <a:p>
            <a:pPr algn="l"/>
            <a:r>
              <a:rPr lang="en-GB" sz="1800" dirty="0"/>
              <a:t>Change </a:t>
            </a:r>
            <a:r>
              <a:rPr lang="en-GB" sz="1800" dirty="0" smtClean="0"/>
              <a:t>Index – UK Link Unallocated External Impacting Changes  </a:t>
            </a:r>
            <a:endParaRPr lang="en-GB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40890"/>
              </p:ext>
            </p:extLst>
          </p:nvPr>
        </p:nvGraphicFramePr>
        <p:xfrm>
          <a:off x="8148736" y="3867892"/>
          <a:ext cx="887760" cy="115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</a:tblGrid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Feb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Retro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2020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Minor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Release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0D1F5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Unallocated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08304" y="429994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28753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Link 3 Year POAP</a:t>
            </a:r>
            <a:endParaRPr lang="en-GB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1500" dirty="0" smtClean="0"/>
          </a:p>
          <a:p>
            <a:pPr marL="0" indent="0" algn="just">
              <a:buNone/>
            </a:pPr>
            <a:endParaRPr lang="en-GB" sz="15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656032"/>
              </p:ext>
            </p:extLst>
          </p:nvPr>
        </p:nvGraphicFramePr>
        <p:xfrm>
          <a:off x="4114800" y="221171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1171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43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UK Link Scoping Approach:</a:t>
            </a:r>
            <a:endParaRPr lang="en-US" sz="1600" b="1" dirty="0"/>
          </a:p>
          <a:p>
            <a:pPr lvl="1"/>
            <a:r>
              <a:rPr lang="en-US" sz="1600" dirty="0" smtClean="0"/>
              <a:t>Scoping Approach – Capture</a:t>
            </a:r>
            <a:endParaRPr lang="en-US" sz="1600" dirty="0"/>
          </a:p>
          <a:p>
            <a:pPr lvl="1"/>
            <a:r>
              <a:rPr lang="en-US" sz="1600" dirty="0" smtClean="0"/>
              <a:t>Scoping Approach – In-flight changes</a:t>
            </a:r>
          </a:p>
          <a:p>
            <a:pPr lvl="1"/>
            <a:r>
              <a:rPr lang="en-US" sz="1600" dirty="0" smtClean="0"/>
              <a:t>Scoping Approach – Minor Releases</a:t>
            </a:r>
          </a:p>
          <a:p>
            <a:pPr lvl="1"/>
            <a:endParaRPr lang="en-US" sz="1600" dirty="0"/>
          </a:p>
          <a:p>
            <a:r>
              <a:rPr lang="en-GB" sz="1600" b="1" dirty="0"/>
              <a:t>UK Link Update:</a:t>
            </a:r>
          </a:p>
          <a:p>
            <a:pPr lvl="1"/>
            <a:r>
              <a:rPr lang="en-US" sz="1600" dirty="0"/>
              <a:t>Delivery timeline</a:t>
            </a:r>
          </a:p>
          <a:p>
            <a:pPr lvl="1"/>
            <a:r>
              <a:rPr lang="en-US" sz="1600" dirty="0"/>
              <a:t>Governance timeline</a:t>
            </a:r>
          </a:p>
          <a:p>
            <a:pPr lvl="1"/>
            <a:r>
              <a:rPr lang="en-US" sz="1600" dirty="0"/>
              <a:t>Allocated changes</a:t>
            </a:r>
          </a:p>
          <a:p>
            <a:pPr lvl="1"/>
            <a:r>
              <a:rPr lang="en-US" sz="1600" dirty="0"/>
              <a:t>Unallocated changes</a:t>
            </a:r>
          </a:p>
          <a:p>
            <a:pPr lvl="1"/>
            <a:r>
              <a:rPr lang="en-US" sz="1600" dirty="0"/>
              <a:t>3 year view POAP</a:t>
            </a:r>
          </a:p>
          <a:p>
            <a:pPr lvl="1"/>
            <a:endParaRPr lang="en-US" sz="1600" dirty="0" smtClean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558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Release Scoping Approach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UK 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9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Scoping - Capture</a:t>
            </a:r>
            <a:endParaRPr lang="en-GB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12352415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24128" y="206769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Delivery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242773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Capture</a:t>
            </a:r>
          </a:p>
        </p:txBody>
      </p:sp>
    </p:spTree>
    <p:extLst>
      <p:ext uri="{BB962C8B-B14F-4D97-AF65-F5344CB8AC3E}">
        <p14:creationId xmlns:p14="http://schemas.microsoft.com/office/powerpoint/2010/main" val="21532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Scoping - Capture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77155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Relative estimation is used to impact Changes. Based on assessing against </a:t>
            </a:r>
            <a:r>
              <a:rPr lang="en-GB" sz="1600" b="1" dirty="0" smtClean="0"/>
              <a:t>Risk</a:t>
            </a:r>
            <a:r>
              <a:rPr lang="en-GB" sz="1600" dirty="0" smtClean="0"/>
              <a:t>, </a:t>
            </a:r>
            <a:r>
              <a:rPr lang="en-GB" sz="1600" b="1" dirty="0" smtClean="0"/>
              <a:t>Certainty</a:t>
            </a:r>
            <a:r>
              <a:rPr lang="en-GB" sz="1600" dirty="0" smtClean="0"/>
              <a:t> and </a:t>
            </a:r>
            <a:r>
              <a:rPr lang="en-GB" sz="1600" b="1" dirty="0" smtClean="0"/>
              <a:t>Complexity</a:t>
            </a:r>
            <a:r>
              <a:rPr lang="en-GB" sz="1600" dirty="0" smtClean="0"/>
              <a:t>.</a:t>
            </a:r>
          </a:p>
          <a:p>
            <a:pPr algn="just"/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T-shirt size applied to each Change following High Level Solution Options (HLSOs) development</a:t>
            </a:r>
          </a:p>
          <a:p>
            <a:pPr algn="just"/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Each T-Shirt size has a number of points associated with it:</a:t>
            </a:r>
          </a:p>
          <a:p>
            <a:pPr algn="just"/>
            <a:endParaRPr lang="en-GB" sz="1600" dirty="0" smtClean="0"/>
          </a:p>
          <a:p>
            <a:pPr algn="just"/>
            <a:endParaRPr lang="en-GB" sz="1600" dirty="0" smtClean="0"/>
          </a:p>
          <a:p>
            <a:pPr algn="just"/>
            <a:endParaRPr lang="en-GB" sz="1600" dirty="0" smtClean="0"/>
          </a:p>
          <a:p>
            <a:pPr algn="just"/>
            <a:endParaRPr lang="en-GB" sz="1600" dirty="0"/>
          </a:p>
          <a:p>
            <a:pPr algn="just"/>
            <a:endParaRPr lang="en-GB" sz="1600" dirty="0" smtClean="0"/>
          </a:p>
          <a:p>
            <a:pPr algn="just"/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120 points is the current realistic capacity possible for a Major Release.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39026"/>
              </p:ext>
            </p:extLst>
          </p:nvPr>
        </p:nvGraphicFramePr>
        <p:xfrm>
          <a:off x="1259632" y="2664376"/>
          <a:ext cx="23042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91"/>
                <a:gridCol w="1097265"/>
              </a:tblGrid>
              <a:tr h="243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Impact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Points</a:t>
                      </a:r>
                      <a:endParaRPr lang="en-GB" sz="1000" dirty="0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</a:t>
                      </a:r>
                      <a:endParaRPr lang="en-GB" sz="1000" dirty="0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8</a:t>
                      </a:r>
                      <a:endParaRPr lang="en-GB" sz="1000" dirty="0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13</a:t>
                      </a:r>
                      <a:endParaRPr lang="en-GB" sz="1000" dirty="0"/>
                    </a:p>
                  </a:txBody>
                  <a:tcPr/>
                </a:tc>
              </a:tr>
              <a:tr h="19202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XL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21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120 Points?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02624" y="144878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Start-Up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7000" y="1448780"/>
            <a:ext cx="3816424" cy="288032"/>
          </a:xfrm>
          <a:prstGeom prst="rect">
            <a:avLst/>
          </a:prstGeom>
          <a:solidFill>
            <a:srgbClr val="84B8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Build/Test/Implement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624" y="1150470"/>
            <a:ext cx="72008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/>
              <a:t>1         2        3           4          5         6         7        8        9        10      11      12  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2818873" y="1448780"/>
            <a:ext cx="1368127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Design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1799" y="144878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624" y="934446"/>
            <a:ext cx="72008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Months</a:t>
            </a:r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694612" y="1678812"/>
            <a:ext cx="216024" cy="35019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27527" y="186625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Scope approved</a:t>
            </a:r>
            <a:endParaRPr lang="en-GB" sz="800" dirty="0"/>
          </a:p>
        </p:txBody>
      </p:sp>
      <p:sp>
        <p:nvSpPr>
          <p:cNvPr id="13" name="Right Arrow 12"/>
          <p:cNvSpPr/>
          <p:nvPr/>
        </p:nvSpPr>
        <p:spPr>
          <a:xfrm rot="16200000">
            <a:off x="3461637" y="1704143"/>
            <a:ext cx="254447" cy="3379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4083041" y="1715610"/>
            <a:ext cx="249501" cy="31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748022" y="191830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 Pack Review</a:t>
            </a:r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5890" y="186625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 Pack Approval</a:t>
            </a:r>
            <a:endParaRPr lang="en-GB" sz="800" dirty="0"/>
          </a:p>
        </p:txBody>
      </p:sp>
      <p:sp>
        <p:nvSpPr>
          <p:cNvPr id="17" name="Right Arrow 16"/>
          <p:cNvSpPr/>
          <p:nvPr/>
        </p:nvSpPr>
        <p:spPr>
          <a:xfrm rot="16200000">
            <a:off x="7689639" y="1614222"/>
            <a:ext cx="258873" cy="504056"/>
          </a:xfrm>
          <a:prstGeom prst="rightArrow">
            <a:avLst/>
          </a:prstGeom>
          <a:solidFill>
            <a:srgbClr val="9C48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420186" y="1961921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Go Live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802624" y="2499742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Key factors: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SME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SAP design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Build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Test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Customer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Risk to </a:t>
            </a:r>
            <a:r>
              <a:rPr lang="en-GB" sz="1600" dirty="0" err="1" smtClean="0"/>
              <a:t>UKLink</a:t>
            </a:r>
            <a:r>
              <a:rPr lang="en-GB" sz="1600" dirty="0" smtClean="0"/>
              <a:t> service.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032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June 2020 Changes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27083"/>
              </p:ext>
            </p:extLst>
          </p:nvPr>
        </p:nvGraphicFramePr>
        <p:xfrm>
          <a:off x="467544" y="739153"/>
          <a:ext cx="8208912" cy="409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597"/>
                <a:gridCol w="5173107"/>
                <a:gridCol w="936104"/>
                <a:gridCol w="936104"/>
              </a:tblGrid>
              <a:tr h="3360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XRN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Change Title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Impact /</a:t>
                      </a:r>
                      <a:r>
                        <a:rPr lang="en-GB" sz="1100" baseline="0" dirty="0" smtClean="0"/>
                        <a:t> T-shirt size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Points</a:t>
                      </a:r>
                      <a:endParaRPr lang="en-GB" sz="11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4865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Amendment</a:t>
                      </a:r>
                      <a:r>
                        <a:rPr lang="en-GB" sz="1100" baseline="0" dirty="0" smtClean="0"/>
                        <a:t> to treatment and reporting of CYCL reads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Small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/>
                </a:tc>
              </a:tr>
              <a:tr h="22441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4691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CSEPs: IGT and GT file</a:t>
                      </a:r>
                      <a:r>
                        <a:rPr lang="en-GB" sz="1100" baseline="0" dirty="0" smtClean="0"/>
                        <a:t> formats (CGI files)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Medium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</a:tr>
              <a:tr h="25337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4692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CSEPs:</a:t>
                      </a:r>
                      <a:r>
                        <a:rPr lang="en-GB" sz="1100" baseline="0" dirty="0" smtClean="0"/>
                        <a:t> IGT and GT file formats (CIN files)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Medium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</a:tr>
              <a:tr h="28232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4772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Composite weather variable</a:t>
                      </a:r>
                      <a:r>
                        <a:rPr lang="en-GB" sz="1100" baseline="0" dirty="0" smtClean="0"/>
                        <a:t> improvements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Large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13</a:t>
                      </a:r>
                      <a:endParaRPr lang="en-GB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4780 B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Inclusion of Meter</a:t>
                      </a:r>
                      <a:r>
                        <a:rPr lang="en-GB" sz="1100" baseline="0" dirty="0" smtClean="0"/>
                        <a:t> Asset Provider Identity (MAP ID) in the UK Link System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Large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13</a:t>
                      </a:r>
                      <a:endParaRPr lang="en-GB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4930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Requirement</a:t>
                      </a:r>
                      <a:r>
                        <a:rPr lang="en-GB" sz="1100" baseline="0" dirty="0" smtClean="0"/>
                        <a:t> to inform shipper of meter link code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Small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4932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Improvements to the quality of the conversion factor values held on the supply point register</a:t>
                      </a:r>
                      <a:r>
                        <a:rPr lang="en-GB" sz="1100" baseline="0" dirty="0" smtClean="0"/>
                        <a:t> (MOD681)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Medium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4888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Removing duplicate address update validation for IGT supply meter points via CMS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Small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/>
                </a:tc>
              </a:tr>
              <a:tr h="2986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4941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Auto updates to meter</a:t>
                      </a:r>
                      <a:r>
                        <a:rPr lang="en-GB" sz="1100" baseline="0" dirty="0" smtClean="0"/>
                        <a:t> read frequency (MOD692)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Medium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4871</a:t>
                      </a:r>
                      <a:r>
                        <a:rPr lang="en-GB" sz="1100" baseline="0" dirty="0" smtClean="0"/>
                        <a:t> B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Ratchet regime</a:t>
                      </a:r>
                      <a:r>
                        <a:rPr lang="en-GB" sz="1100" baseline="0" dirty="0" smtClean="0"/>
                        <a:t> changes (MOD665)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Medium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</a:tr>
              <a:tr h="15467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4850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Notification of</a:t>
                      </a:r>
                      <a:r>
                        <a:rPr lang="en-GB" sz="1100" baseline="0" dirty="0" smtClean="0"/>
                        <a:t> customer contact details to transporters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Large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13</a:t>
                      </a:r>
                      <a:endParaRPr lang="en-GB" sz="1100" dirty="0"/>
                    </a:p>
                  </a:txBody>
                  <a:tcPr/>
                </a:tc>
              </a:tr>
              <a:tr h="154671">
                <a:tc gridSpan="3">
                  <a:txBody>
                    <a:bodyPr/>
                    <a:lstStyle/>
                    <a:p>
                      <a:pPr algn="r"/>
                      <a:r>
                        <a:rPr lang="en-GB" sz="1100" b="1" dirty="0" smtClean="0"/>
                        <a:t>Total</a:t>
                      </a:r>
                      <a:endParaRPr lang="en-GB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94</a:t>
                      </a:r>
                      <a:endParaRPr lang="en-GB" sz="11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16742"/>
              </p:ext>
            </p:extLst>
          </p:nvPr>
        </p:nvGraphicFramePr>
        <p:xfrm>
          <a:off x="827584" y="329183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329183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5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Scope Changes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323528" y="1280085"/>
            <a:ext cx="8640960" cy="1871618"/>
            <a:chOff x="323528" y="1280085"/>
            <a:chExt cx="8640960" cy="1871618"/>
          </a:xfrm>
        </p:grpSpPr>
        <p:sp>
          <p:nvSpPr>
            <p:cNvPr id="5" name="Rectangle 4"/>
            <p:cNvSpPr/>
            <p:nvPr/>
          </p:nvSpPr>
          <p:spPr>
            <a:xfrm>
              <a:off x="1763688" y="1788333"/>
              <a:ext cx="1008112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Start-Up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48064" y="1788333"/>
              <a:ext cx="3816424" cy="288032"/>
            </a:xfrm>
            <a:prstGeom prst="rect">
              <a:avLst/>
            </a:prstGeom>
            <a:solidFill>
              <a:srgbClr val="84B8D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Build/Test/Implement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63688" y="1496109"/>
              <a:ext cx="7200800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 smtClean="0"/>
                <a:t>1          2         3         4          5         6        7        8        9        10      11       12  </a:t>
              </a:r>
              <a:endParaRPr lang="en-GB" sz="1600" dirty="0"/>
            </a:p>
          </p:txBody>
        </p:sp>
        <p:sp>
          <p:nvSpPr>
            <p:cNvPr id="8" name="Right Arrow 7"/>
            <p:cNvSpPr/>
            <p:nvPr/>
          </p:nvSpPr>
          <p:spPr>
            <a:xfrm rot="16200000">
              <a:off x="4355976" y="2108177"/>
              <a:ext cx="43204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9937" y="1788333"/>
              <a:ext cx="1368127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Design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16200000">
              <a:off x="4932040" y="2108177"/>
              <a:ext cx="432048" cy="50405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ight Arrow 10"/>
            <p:cNvSpPr/>
            <p:nvPr/>
          </p:nvSpPr>
          <p:spPr>
            <a:xfrm rot="16200000">
              <a:off x="1547664" y="2115792"/>
              <a:ext cx="432048" cy="50405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03648" y="2544016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Scope approved</a:t>
              </a:r>
              <a:endParaRPr lang="en-GB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9952" y="2597705"/>
              <a:ext cx="86409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Change Pack Review</a:t>
              </a:r>
              <a:endParaRPr lang="en-GB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96036" y="2590090"/>
              <a:ext cx="86409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Change Pack Approval</a:t>
              </a:r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3528" y="1788333"/>
              <a:ext cx="1440160" cy="2880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Capture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71825" y="1784141"/>
              <a:ext cx="1008112" cy="2964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Initiation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763688" y="1280085"/>
              <a:ext cx="7200800" cy="216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Months</a:t>
              </a:r>
              <a:endParaRPr lang="en-GB" sz="16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67544" y="336383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Scope approved in month 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Change Packs issued for review in month 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Change Packs issued for approval in month 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Go Live in month 12.</a:t>
            </a:r>
            <a:endParaRPr lang="en-GB" sz="1600" dirty="0"/>
          </a:p>
        </p:txBody>
      </p:sp>
      <p:sp>
        <p:nvSpPr>
          <p:cNvPr id="18" name="Right Arrow 17"/>
          <p:cNvSpPr/>
          <p:nvPr/>
        </p:nvSpPr>
        <p:spPr>
          <a:xfrm rot="16200000">
            <a:off x="8568444" y="2129653"/>
            <a:ext cx="432048" cy="504056"/>
          </a:xfrm>
          <a:prstGeom prst="rightArrow">
            <a:avLst/>
          </a:prstGeom>
          <a:solidFill>
            <a:srgbClr val="9C48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460432" y="2597705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Go Live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407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Scope Changes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85764" y="144878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Start-Up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70140" y="1448780"/>
            <a:ext cx="3816424" cy="288032"/>
          </a:xfrm>
          <a:prstGeom prst="rect">
            <a:avLst/>
          </a:prstGeom>
          <a:solidFill>
            <a:srgbClr val="84B8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Build/Test/Implement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764" y="1150470"/>
            <a:ext cx="72008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/>
              <a:t>1          2         3          4         5         6        7         8        9        10      11      12  </a:t>
            </a:r>
            <a:endParaRPr lang="en-GB" sz="1600" dirty="0"/>
          </a:p>
        </p:txBody>
      </p:sp>
      <p:sp>
        <p:nvSpPr>
          <p:cNvPr id="8" name="Rectangle 7"/>
          <p:cNvSpPr/>
          <p:nvPr/>
        </p:nvSpPr>
        <p:spPr>
          <a:xfrm>
            <a:off x="3802013" y="1448780"/>
            <a:ext cx="1368127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Design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5604" y="1448780"/>
            <a:ext cx="1440160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Capture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4939" y="1448780"/>
            <a:ext cx="1008112" cy="2880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85764" y="934446"/>
            <a:ext cx="720080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Months</a:t>
            </a:r>
            <a:endParaRPr lang="en-GB" dirty="0"/>
          </a:p>
        </p:txBody>
      </p:sp>
      <p:sp>
        <p:nvSpPr>
          <p:cNvPr id="44" name="Right Arrow 43"/>
          <p:cNvSpPr/>
          <p:nvPr/>
        </p:nvSpPr>
        <p:spPr>
          <a:xfrm rot="16200000">
            <a:off x="1677752" y="1678812"/>
            <a:ext cx="216024" cy="35019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610667" y="186625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Scope approved</a:t>
            </a:r>
            <a:endParaRPr lang="en-GB" sz="800" dirty="0"/>
          </a:p>
        </p:txBody>
      </p:sp>
      <p:sp>
        <p:nvSpPr>
          <p:cNvPr id="46" name="Right Arrow 45"/>
          <p:cNvSpPr/>
          <p:nvPr/>
        </p:nvSpPr>
        <p:spPr>
          <a:xfrm rot="16200000">
            <a:off x="4444777" y="1704143"/>
            <a:ext cx="254447" cy="33795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46"/>
          <p:cNvSpPr/>
          <p:nvPr/>
        </p:nvSpPr>
        <p:spPr>
          <a:xfrm rot="16200000">
            <a:off x="5066181" y="1715610"/>
            <a:ext cx="249501" cy="319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3731162" y="191830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 Pack Review</a:t>
            </a:r>
            <a:endParaRPr lang="en-GB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5169030" y="186625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 Pack Approval</a:t>
            </a:r>
            <a:endParaRPr lang="en-GB" sz="800" dirty="0"/>
          </a:p>
        </p:txBody>
      </p:sp>
      <p:sp>
        <p:nvSpPr>
          <p:cNvPr id="21" name="Right Arrow 20"/>
          <p:cNvSpPr/>
          <p:nvPr/>
        </p:nvSpPr>
        <p:spPr>
          <a:xfrm rot="16200000">
            <a:off x="8672779" y="1614222"/>
            <a:ext cx="258873" cy="504056"/>
          </a:xfrm>
          <a:prstGeom prst="rightArrow">
            <a:avLst/>
          </a:prstGeom>
          <a:solidFill>
            <a:srgbClr val="9C48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403326" y="1961921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Go Live</a:t>
            </a:r>
            <a:endParaRPr lang="en-GB" sz="1000" dirty="0"/>
          </a:p>
        </p:txBody>
      </p:sp>
      <p:sp>
        <p:nvSpPr>
          <p:cNvPr id="3" name="Right Arrow 2"/>
          <p:cNvSpPr/>
          <p:nvPr/>
        </p:nvSpPr>
        <p:spPr>
          <a:xfrm>
            <a:off x="345604" y="2256171"/>
            <a:ext cx="48245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120 points </a:t>
            </a:r>
            <a:endParaRPr lang="en-GB" sz="1200" dirty="0"/>
          </a:p>
        </p:txBody>
      </p:sp>
      <p:sp>
        <p:nvSpPr>
          <p:cNvPr id="24" name="Right Arrow 23"/>
          <p:cNvSpPr/>
          <p:nvPr/>
        </p:nvSpPr>
        <p:spPr>
          <a:xfrm>
            <a:off x="1816248" y="2931790"/>
            <a:ext cx="3353891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120 – 94 = 26 points</a:t>
            </a:r>
            <a:endParaRPr lang="en-GB" sz="1200" dirty="0"/>
          </a:p>
        </p:txBody>
      </p:sp>
      <p:sp>
        <p:nvSpPr>
          <p:cNvPr id="25" name="Right Arrow 24"/>
          <p:cNvSpPr/>
          <p:nvPr/>
        </p:nvSpPr>
        <p:spPr>
          <a:xfrm>
            <a:off x="2839616" y="3560415"/>
            <a:ext cx="233052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26 – 13 = 13 points </a:t>
            </a:r>
            <a:endParaRPr lang="en-GB" sz="1200" dirty="0"/>
          </a:p>
        </p:txBody>
      </p:sp>
      <p:sp>
        <p:nvSpPr>
          <p:cNvPr id="26" name="Right Arrow 25"/>
          <p:cNvSpPr/>
          <p:nvPr/>
        </p:nvSpPr>
        <p:spPr>
          <a:xfrm>
            <a:off x="3865265" y="4227934"/>
            <a:ext cx="130487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13 – 8 = 5 points </a:t>
            </a:r>
            <a:endParaRPr lang="en-GB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170140" y="1448780"/>
            <a:ext cx="52214" cy="35399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13051" y="1448780"/>
            <a:ext cx="52214" cy="35399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87402" y="1489534"/>
            <a:ext cx="52214" cy="349923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790142" y="1489534"/>
            <a:ext cx="52214" cy="349923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71517" y="2405703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Capture: </a:t>
            </a:r>
            <a:r>
              <a:rPr lang="en-GB" sz="1200" dirty="0" smtClean="0"/>
              <a:t>Full release points available</a:t>
            </a:r>
            <a:endParaRPr lang="en-GB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370140" y="3081322"/>
            <a:ext cx="3773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Start-Up: </a:t>
            </a:r>
            <a:r>
              <a:rPr lang="en-GB" sz="1200" dirty="0" smtClean="0"/>
              <a:t>120 – scope total = points available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360590" y="3709947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Initiation: </a:t>
            </a:r>
            <a:r>
              <a:rPr lang="en-GB" sz="1200" dirty="0" smtClean="0"/>
              <a:t>1/2 the points available as in Start-Up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360590" y="4377466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Design: </a:t>
            </a:r>
            <a:r>
              <a:rPr lang="en-GB" sz="1200" dirty="0" smtClean="0"/>
              <a:t>A small change is available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074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2a985eae-c12e-416e-9833-85f34b1ee04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1537</Words>
  <Application>Microsoft Office PowerPoint</Application>
  <PresentationFormat>On-screen Show (16:9)</PresentationFormat>
  <Paragraphs>546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Presentation</vt:lpstr>
      <vt:lpstr>Worksheet</vt:lpstr>
      <vt:lpstr>UK Link Change Impacts and Release Update</vt:lpstr>
      <vt:lpstr>Agenda</vt:lpstr>
      <vt:lpstr>Release Scoping Approach</vt:lpstr>
      <vt:lpstr>Release Scoping - Capture</vt:lpstr>
      <vt:lpstr>Release Scoping - Capture</vt:lpstr>
      <vt:lpstr>Why 120 Points?</vt:lpstr>
      <vt:lpstr>June 2020 Changes</vt:lpstr>
      <vt:lpstr>Managing Scope Changes</vt:lpstr>
      <vt:lpstr>Managing Scope Changes</vt:lpstr>
      <vt:lpstr>Minor Release Scoping</vt:lpstr>
      <vt:lpstr>2019 / 2020 UK Link Delivery Timeline</vt:lpstr>
      <vt:lpstr>2019 / 2020 UK Link Governance Timeline</vt:lpstr>
      <vt:lpstr>Change Index – UK Link Allocated Change</vt:lpstr>
      <vt:lpstr>Change Index – UK Link Unallocated External Impacting Changes  </vt:lpstr>
      <vt:lpstr>UK Link 3 Year POAP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192</cp:revision>
  <cp:lastPrinted>2019-06-28T09:57:46Z</cp:lastPrinted>
  <dcterms:created xsi:type="dcterms:W3CDTF">2018-09-02T17:12:15Z</dcterms:created>
  <dcterms:modified xsi:type="dcterms:W3CDTF">2019-07-31T16:46:01Z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-2079683010</vt:i4>
  </property>
  <property fmtid="{D5CDD505-2E9C-101B-9397-08002B2CF9AE}" pid="3" name="_NewReviewCycle">
    <vt:lpwstr/>
  </property>
  <property fmtid="{D5CDD505-2E9C-101B-9397-08002B2CF9AE}" pid="4" name="_EmailSubject">
    <vt:lpwstr>ChMC slides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436455366</vt:i4>
  </property>
  <property fmtid="{D5CDD505-2E9C-101B-9397-08002B2CF9AE}" pid="8" name="ContentTypeId">
    <vt:lpwstr>0x010100EC027A3842200A4881B078E78C741B39</vt:lpwstr>
  </property>
</Properties>
</file>