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449" r:id="rId5"/>
    <p:sldId id="450" r:id="rId6"/>
    <p:sldId id="451" r:id="rId7"/>
  </p:sldIdLst>
  <p:sldSz cx="9144000" cy="5143500" type="screen16x9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31">
          <p15:clr>
            <a:srgbClr val="A4A3A4"/>
          </p15:clr>
        </p15:guide>
        <p15:guide id="4" pos="44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Hallam-Jones" initials="JH" lastIdx="3" clrIdx="0">
    <p:extLst/>
  </p:cmAuthor>
  <p:cmAuthor id="2" name="Hallam-Jones, James" initials="HJ" lastIdx="2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E61"/>
    <a:srgbClr val="84B8DA"/>
    <a:srgbClr val="FFFFFF"/>
    <a:srgbClr val="7F7F7F"/>
    <a:srgbClr val="565B61"/>
    <a:srgbClr val="B1D6E8"/>
    <a:srgbClr val="FF552D"/>
    <a:srgbClr val="1B54A9"/>
    <a:srgbClr val="40D1F5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D4F1F4-3846-40DB-8D4A-0C98341F5BB8}" v="33" dt="2019-07-11T15:48:13.3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02" autoAdjust="0"/>
    <p:restoredTop sz="83673" autoAdjust="0"/>
  </p:normalViewPr>
  <p:slideViewPr>
    <p:cSldViewPr>
      <p:cViewPr varScale="1">
        <p:scale>
          <a:sx n="99" d="100"/>
          <a:sy n="99" d="100"/>
        </p:scale>
        <p:origin x="-468" y="-84"/>
      </p:cViewPr>
      <p:guideLst>
        <p:guide orient="horz" pos="1620"/>
        <p:guide orient="horz" pos="531"/>
        <p:guide pos="2880"/>
        <p:guide pos="4468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59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8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llam-Jones, James" userId="ac0d5edf-cbe7-49e6-89a6-71a61e40ecb3" providerId="ADAL" clId="{7AD4F1F4-3846-40DB-8D4A-0C98341F5BB8}"/>
    <pc:docChg chg="undo custSel addSld delSld modSld sldOrd">
      <pc:chgData name="Hallam-Jones, James" userId="ac0d5edf-cbe7-49e6-89a6-71a61e40ecb3" providerId="ADAL" clId="{7AD4F1F4-3846-40DB-8D4A-0C98341F5BB8}" dt="2019-07-11T15:48:17.453" v="1871" actId="20577"/>
      <pc:docMkLst>
        <pc:docMk/>
      </pc:docMkLst>
      <pc:sldChg chg="modSp">
        <pc:chgData name="Hallam-Jones, James" userId="ac0d5edf-cbe7-49e6-89a6-71a61e40ecb3" providerId="ADAL" clId="{7AD4F1F4-3846-40DB-8D4A-0C98341F5BB8}" dt="2019-07-11T14:23:56.935" v="1247" actId="20577"/>
        <pc:sldMkLst>
          <pc:docMk/>
          <pc:sldMk cId="1891579683" sldId="382"/>
        </pc:sldMkLst>
        <pc:spChg chg="mod">
          <ac:chgData name="Hallam-Jones, James" userId="ac0d5edf-cbe7-49e6-89a6-71a61e40ecb3" providerId="ADAL" clId="{7AD4F1F4-3846-40DB-8D4A-0C98341F5BB8}" dt="2019-07-11T14:23:56.935" v="1247" actId="20577"/>
          <ac:spMkLst>
            <pc:docMk/>
            <pc:sldMk cId="1891579683" sldId="382"/>
            <ac:spMk id="2" creationId="{1E63BC71-B2B6-46CF-AA72-342FF6CAC1B1}"/>
          </ac:spMkLst>
        </pc:spChg>
      </pc:sldChg>
      <pc:sldChg chg="modSp">
        <pc:chgData name="Hallam-Jones, James" userId="ac0d5edf-cbe7-49e6-89a6-71a61e40ecb3" providerId="ADAL" clId="{7AD4F1F4-3846-40DB-8D4A-0C98341F5BB8}" dt="2019-07-11T14:19:04.030" v="1122" actId="20577"/>
        <pc:sldMkLst>
          <pc:docMk/>
          <pc:sldMk cId="2422567476" sldId="386"/>
        </pc:sldMkLst>
        <pc:spChg chg="mod">
          <ac:chgData name="Hallam-Jones, James" userId="ac0d5edf-cbe7-49e6-89a6-71a61e40ecb3" providerId="ADAL" clId="{7AD4F1F4-3846-40DB-8D4A-0C98341F5BB8}" dt="2019-07-11T14:19:04.030" v="1122" actId="20577"/>
          <ac:spMkLst>
            <pc:docMk/>
            <pc:sldMk cId="2422567476" sldId="386"/>
            <ac:spMk id="3" creationId="{EF722606-4487-44E3-8FBC-B70C7F82324B}"/>
          </ac:spMkLst>
        </pc:spChg>
      </pc:sldChg>
      <pc:sldChg chg="modSp">
        <pc:chgData name="Hallam-Jones, James" userId="ac0d5edf-cbe7-49e6-89a6-71a61e40ecb3" providerId="ADAL" clId="{7AD4F1F4-3846-40DB-8D4A-0C98341F5BB8}" dt="2019-07-11T14:23:20.696" v="1241" actId="1076"/>
        <pc:sldMkLst>
          <pc:docMk/>
          <pc:sldMk cId="2461858017" sldId="387"/>
        </pc:sldMkLst>
        <pc:spChg chg="mod">
          <ac:chgData name="Hallam-Jones, James" userId="ac0d5edf-cbe7-49e6-89a6-71a61e40ecb3" providerId="ADAL" clId="{7AD4F1F4-3846-40DB-8D4A-0C98341F5BB8}" dt="2019-07-11T14:23:20.696" v="1241" actId="1076"/>
          <ac:spMkLst>
            <pc:docMk/>
            <pc:sldMk cId="2461858017" sldId="387"/>
            <ac:spMk id="10" creationId="{5568000C-BE56-4C32-9A28-A3F809164916}"/>
          </ac:spMkLst>
        </pc:spChg>
      </pc:sldChg>
      <pc:sldChg chg="modSp del delCm">
        <pc:chgData name="Hallam-Jones, James" userId="ac0d5edf-cbe7-49e6-89a6-71a61e40ecb3" providerId="ADAL" clId="{7AD4F1F4-3846-40DB-8D4A-0C98341F5BB8}" dt="2019-07-11T14:19:09.989" v="1123" actId="2696"/>
        <pc:sldMkLst>
          <pc:docMk/>
          <pc:sldMk cId="2735085898" sldId="388"/>
        </pc:sldMkLst>
        <pc:spChg chg="mod">
          <ac:chgData name="Hallam-Jones, James" userId="ac0d5edf-cbe7-49e6-89a6-71a61e40ecb3" providerId="ADAL" clId="{7AD4F1F4-3846-40DB-8D4A-0C98341F5BB8}" dt="2019-07-11T14:15:11.515" v="988" actId="20577"/>
          <ac:spMkLst>
            <pc:docMk/>
            <pc:sldMk cId="2735085898" sldId="388"/>
            <ac:spMk id="3" creationId="{A7A7ED6B-072B-4D7B-8766-8B713A2D0EA3}"/>
          </ac:spMkLst>
        </pc:spChg>
        <pc:spChg chg="mod">
          <ac:chgData name="Hallam-Jones, James" userId="ac0d5edf-cbe7-49e6-89a6-71a61e40ecb3" providerId="ADAL" clId="{7AD4F1F4-3846-40DB-8D4A-0C98341F5BB8}" dt="2019-07-11T14:18:17.667" v="1103" actId="14100"/>
          <ac:spMkLst>
            <pc:docMk/>
            <pc:sldMk cId="2735085898" sldId="388"/>
            <ac:spMk id="7" creationId="{4EAA94DF-27FB-409F-9770-47B89B585402}"/>
          </ac:spMkLst>
        </pc:spChg>
      </pc:sldChg>
      <pc:sldChg chg="modSp ord delCm">
        <pc:chgData name="Hallam-Jones, James" userId="ac0d5edf-cbe7-49e6-89a6-71a61e40ecb3" providerId="ADAL" clId="{7AD4F1F4-3846-40DB-8D4A-0C98341F5BB8}" dt="2019-07-11T14:22:53.724" v="1229" actId="20577"/>
        <pc:sldMkLst>
          <pc:docMk/>
          <pc:sldMk cId="928037140" sldId="389"/>
        </pc:sldMkLst>
        <pc:spChg chg="mod">
          <ac:chgData name="Hallam-Jones, James" userId="ac0d5edf-cbe7-49e6-89a6-71a61e40ecb3" providerId="ADAL" clId="{7AD4F1F4-3846-40DB-8D4A-0C98341F5BB8}" dt="2019-07-11T14:22:53.724" v="1229" actId="20577"/>
          <ac:spMkLst>
            <pc:docMk/>
            <pc:sldMk cId="928037140" sldId="389"/>
            <ac:spMk id="2" creationId="{B31E0262-6740-41AC-BF96-51131A193535}"/>
          </ac:spMkLst>
        </pc:spChg>
        <pc:spChg chg="mod">
          <ac:chgData name="Hallam-Jones, James" userId="ac0d5edf-cbe7-49e6-89a6-71a61e40ecb3" providerId="ADAL" clId="{7AD4F1F4-3846-40DB-8D4A-0C98341F5BB8}" dt="2019-07-11T14:22:45.534" v="1220" actId="20577"/>
          <ac:spMkLst>
            <pc:docMk/>
            <pc:sldMk cId="928037140" sldId="389"/>
            <ac:spMk id="7" creationId="{B0B8CA29-3558-4487-A6FD-C9C7729B262E}"/>
          </ac:spMkLst>
        </pc:spChg>
      </pc:sldChg>
      <pc:sldChg chg="modSp ord">
        <pc:chgData name="Hallam-Jones, James" userId="ac0d5edf-cbe7-49e6-89a6-71a61e40ecb3" providerId="ADAL" clId="{7AD4F1F4-3846-40DB-8D4A-0C98341F5BB8}" dt="2019-07-11T14:24:06.622" v="1248" actId="6549"/>
        <pc:sldMkLst>
          <pc:docMk/>
          <pc:sldMk cId="849345281" sldId="390"/>
        </pc:sldMkLst>
        <pc:spChg chg="mod">
          <ac:chgData name="Hallam-Jones, James" userId="ac0d5edf-cbe7-49e6-89a6-71a61e40ecb3" providerId="ADAL" clId="{7AD4F1F4-3846-40DB-8D4A-0C98341F5BB8}" dt="2019-07-11T14:24:06.622" v="1248" actId="6549"/>
          <ac:spMkLst>
            <pc:docMk/>
            <pc:sldMk cId="849345281" sldId="390"/>
            <ac:spMk id="3" creationId="{AF267AF2-9C01-4588-B763-9FF2B97F1A39}"/>
          </ac:spMkLst>
        </pc:spChg>
      </pc:sldChg>
      <pc:sldChg chg="addSp delSp modSp">
        <pc:chgData name="Hallam-Jones, James" userId="ac0d5edf-cbe7-49e6-89a6-71a61e40ecb3" providerId="ADAL" clId="{7AD4F1F4-3846-40DB-8D4A-0C98341F5BB8}" dt="2019-07-11T14:41:01.081" v="1761" actId="20577"/>
        <pc:sldMkLst>
          <pc:docMk/>
          <pc:sldMk cId="2330364929" sldId="391"/>
        </pc:sldMkLst>
        <pc:spChg chg="add del mod">
          <ac:chgData name="Hallam-Jones, James" userId="ac0d5edf-cbe7-49e6-89a6-71a61e40ecb3" providerId="ADAL" clId="{7AD4F1F4-3846-40DB-8D4A-0C98341F5BB8}" dt="2019-07-11T14:39:04.409" v="1728"/>
          <ac:spMkLst>
            <pc:docMk/>
            <pc:sldMk cId="2330364929" sldId="391"/>
            <ac:spMk id="4" creationId="{BA27BDF7-62A0-4F55-A744-942310FBA503}"/>
          </ac:spMkLst>
        </pc:spChg>
        <pc:spChg chg="add del mod">
          <ac:chgData name="Hallam-Jones, James" userId="ac0d5edf-cbe7-49e6-89a6-71a61e40ecb3" providerId="ADAL" clId="{7AD4F1F4-3846-40DB-8D4A-0C98341F5BB8}" dt="2019-07-11T14:39:04.409" v="1728"/>
          <ac:spMkLst>
            <pc:docMk/>
            <pc:sldMk cId="2330364929" sldId="391"/>
            <ac:spMk id="32" creationId="{B6828796-822E-4577-8EF0-9789A11E0490}"/>
          </ac:spMkLst>
        </pc:spChg>
        <pc:spChg chg="mod">
          <ac:chgData name="Hallam-Jones, James" userId="ac0d5edf-cbe7-49e6-89a6-71a61e40ecb3" providerId="ADAL" clId="{7AD4F1F4-3846-40DB-8D4A-0C98341F5BB8}" dt="2019-07-11T14:40:36.745" v="1741" actId="207"/>
          <ac:spMkLst>
            <pc:docMk/>
            <pc:sldMk cId="2330364929" sldId="391"/>
            <ac:spMk id="33" creationId="{67318751-E92E-4858-AA1D-76CED37BE01C}"/>
          </ac:spMkLst>
        </pc:spChg>
        <pc:spChg chg="del mod topLvl">
          <ac:chgData name="Hallam-Jones, James" userId="ac0d5edf-cbe7-49e6-89a6-71a61e40ecb3" providerId="ADAL" clId="{7AD4F1F4-3846-40DB-8D4A-0C98341F5BB8}" dt="2019-07-11T14:39:39.602" v="1733" actId="478"/>
          <ac:spMkLst>
            <pc:docMk/>
            <pc:sldMk cId="2330364929" sldId="391"/>
            <ac:spMk id="34" creationId="{15E1F44A-4269-4F6F-B178-77DB23397692}"/>
          </ac:spMkLst>
        </pc:spChg>
        <pc:spChg chg="del mod topLvl">
          <ac:chgData name="Hallam-Jones, James" userId="ac0d5edf-cbe7-49e6-89a6-71a61e40ecb3" providerId="ADAL" clId="{7AD4F1F4-3846-40DB-8D4A-0C98341F5BB8}" dt="2019-07-11T14:39:41.459" v="1735" actId="478"/>
          <ac:spMkLst>
            <pc:docMk/>
            <pc:sldMk cId="2330364929" sldId="391"/>
            <ac:spMk id="35" creationId="{F8B700E9-CB30-4CFC-A1AB-000683985FAE}"/>
          </ac:spMkLst>
        </pc:spChg>
        <pc:spChg chg="del mod topLvl">
          <ac:chgData name="Hallam-Jones, James" userId="ac0d5edf-cbe7-49e6-89a6-71a61e40ecb3" providerId="ADAL" clId="{7AD4F1F4-3846-40DB-8D4A-0C98341F5BB8}" dt="2019-07-11T14:39:41.069" v="1734" actId="478"/>
          <ac:spMkLst>
            <pc:docMk/>
            <pc:sldMk cId="2330364929" sldId="391"/>
            <ac:spMk id="36" creationId="{D30C6212-9827-4841-936A-DEC104BAFA82}"/>
          </ac:spMkLst>
        </pc:spChg>
        <pc:spChg chg="mod">
          <ac:chgData name="Hallam-Jones, James" userId="ac0d5edf-cbe7-49e6-89a6-71a61e40ecb3" providerId="ADAL" clId="{7AD4F1F4-3846-40DB-8D4A-0C98341F5BB8}" dt="2019-07-11T14:41:01.081" v="1761" actId="20577"/>
          <ac:spMkLst>
            <pc:docMk/>
            <pc:sldMk cId="2330364929" sldId="391"/>
            <ac:spMk id="37" creationId="{33C5D4A0-3A5E-400B-AA1B-7A3B6FB4D453}"/>
          </ac:spMkLst>
        </pc:spChg>
        <pc:spChg chg="mod">
          <ac:chgData name="Hallam-Jones, James" userId="ac0d5edf-cbe7-49e6-89a6-71a61e40ecb3" providerId="ADAL" clId="{7AD4F1F4-3846-40DB-8D4A-0C98341F5BB8}" dt="2019-07-11T14:20:57.332" v="1157" actId="20577"/>
          <ac:spMkLst>
            <pc:docMk/>
            <pc:sldMk cId="2330364929" sldId="391"/>
            <ac:spMk id="40" creationId="{DDF00D1A-BD80-44D0-9EB3-529D7EF66A8E}"/>
          </ac:spMkLst>
        </pc:spChg>
        <pc:spChg chg="mod">
          <ac:chgData name="Hallam-Jones, James" userId="ac0d5edf-cbe7-49e6-89a6-71a61e40ecb3" providerId="ADAL" clId="{7AD4F1F4-3846-40DB-8D4A-0C98341F5BB8}" dt="2019-07-11T14:39:49.992" v="1736" actId="164"/>
          <ac:spMkLst>
            <pc:docMk/>
            <pc:sldMk cId="2330364929" sldId="391"/>
            <ac:spMk id="44" creationId="{0844F9B5-4322-48F6-BA0E-BEF70F701EDE}"/>
          </ac:spMkLst>
        </pc:spChg>
        <pc:spChg chg="mod">
          <ac:chgData name="Hallam-Jones, James" userId="ac0d5edf-cbe7-49e6-89a6-71a61e40ecb3" providerId="ADAL" clId="{7AD4F1F4-3846-40DB-8D4A-0C98341F5BB8}" dt="2019-07-11T14:40:18.836" v="1740" actId="207"/>
          <ac:spMkLst>
            <pc:docMk/>
            <pc:sldMk cId="2330364929" sldId="391"/>
            <ac:spMk id="45" creationId="{10F55AE6-CDAE-4F87-BB5F-8A35918B34E4}"/>
          </ac:spMkLst>
        </pc:spChg>
        <pc:grpChg chg="add mod">
          <ac:chgData name="Hallam-Jones, James" userId="ac0d5edf-cbe7-49e6-89a6-71a61e40ecb3" providerId="ADAL" clId="{7AD4F1F4-3846-40DB-8D4A-0C98341F5BB8}" dt="2019-07-11T14:39:57.792" v="1737" actId="1076"/>
          <ac:grpSpMkLst>
            <pc:docMk/>
            <pc:sldMk cId="2330364929" sldId="391"/>
            <ac:grpSpMk id="5" creationId="{91B7B35F-4554-430D-A4B5-0BB118DDF20D}"/>
          </ac:grpSpMkLst>
        </pc:grpChg>
        <pc:grpChg chg="del">
          <ac:chgData name="Hallam-Jones, James" userId="ac0d5edf-cbe7-49e6-89a6-71a61e40ecb3" providerId="ADAL" clId="{7AD4F1F4-3846-40DB-8D4A-0C98341F5BB8}" dt="2019-07-11T14:38:46.952" v="1726" actId="165"/>
          <ac:grpSpMkLst>
            <pc:docMk/>
            <pc:sldMk cId="2330364929" sldId="391"/>
            <ac:grpSpMk id="42" creationId="{108C5A19-D3C9-4B35-A876-7AB5AC465999}"/>
          </ac:grpSpMkLst>
        </pc:grpChg>
      </pc:sldChg>
      <pc:sldChg chg="modSp">
        <pc:chgData name="Hallam-Jones, James" userId="ac0d5edf-cbe7-49e6-89a6-71a61e40ecb3" providerId="ADAL" clId="{7AD4F1F4-3846-40DB-8D4A-0C98341F5BB8}" dt="2019-07-11T14:21:43.695" v="1169" actId="20577"/>
        <pc:sldMkLst>
          <pc:docMk/>
          <pc:sldMk cId="4205712879" sldId="393"/>
        </pc:sldMkLst>
        <pc:spChg chg="mod">
          <ac:chgData name="Hallam-Jones, James" userId="ac0d5edf-cbe7-49e6-89a6-71a61e40ecb3" providerId="ADAL" clId="{7AD4F1F4-3846-40DB-8D4A-0C98341F5BB8}" dt="2019-07-11T14:21:43.695" v="1169" actId="20577"/>
          <ac:spMkLst>
            <pc:docMk/>
            <pc:sldMk cId="4205712879" sldId="393"/>
            <ac:spMk id="43" creationId="{2CCFDAF5-0BE7-4A79-88F0-E94D5AF5C16B}"/>
          </ac:spMkLst>
        </pc:spChg>
      </pc:sldChg>
      <pc:sldChg chg="addCm modCm">
        <pc:chgData name="Hallam-Jones, James" userId="ac0d5edf-cbe7-49e6-89a6-71a61e40ecb3" providerId="ADAL" clId="{7AD4F1F4-3846-40DB-8D4A-0C98341F5BB8}" dt="2019-07-11T14:47:41.237" v="1763"/>
        <pc:sldMkLst>
          <pc:docMk/>
          <pc:sldMk cId="112567185" sldId="395"/>
        </pc:sldMkLst>
      </pc:sldChg>
      <pc:sldChg chg="modSp modNotesTx">
        <pc:chgData name="Hallam-Jones, James" userId="ac0d5edf-cbe7-49e6-89a6-71a61e40ecb3" providerId="ADAL" clId="{7AD4F1F4-3846-40DB-8D4A-0C98341F5BB8}" dt="2019-07-11T15:32:12.436" v="1817" actId="20577"/>
        <pc:sldMkLst>
          <pc:docMk/>
          <pc:sldMk cId="134369032" sldId="398"/>
        </pc:sldMkLst>
        <pc:spChg chg="mod">
          <ac:chgData name="Hallam-Jones, James" userId="ac0d5edf-cbe7-49e6-89a6-71a61e40ecb3" providerId="ADAL" clId="{7AD4F1F4-3846-40DB-8D4A-0C98341F5BB8}" dt="2019-07-11T15:30:29.912" v="1764" actId="207"/>
          <ac:spMkLst>
            <pc:docMk/>
            <pc:sldMk cId="134369032" sldId="398"/>
            <ac:spMk id="45" creationId="{ECF5A733-D915-43C9-981B-57F6FD92E5C5}"/>
          </ac:spMkLst>
        </pc:spChg>
      </pc:sldChg>
      <pc:sldChg chg="addCm modCm">
        <pc:chgData name="Hallam-Jones, James" userId="ac0d5edf-cbe7-49e6-89a6-71a61e40ecb3" providerId="ADAL" clId="{7AD4F1F4-3846-40DB-8D4A-0C98341F5BB8}" dt="2019-07-11T14:37:11.137" v="1718"/>
        <pc:sldMkLst>
          <pc:docMk/>
          <pc:sldMk cId="2240803501" sldId="427"/>
        </pc:sldMkLst>
      </pc:sldChg>
      <pc:sldChg chg="modSp">
        <pc:chgData name="Hallam-Jones, James" userId="ac0d5edf-cbe7-49e6-89a6-71a61e40ecb3" providerId="ADAL" clId="{7AD4F1F4-3846-40DB-8D4A-0C98341F5BB8}" dt="2019-07-11T15:41:38.249" v="1837" actId="1076"/>
        <pc:sldMkLst>
          <pc:docMk/>
          <pc:sldMk cId="637885875" sldId="428"/>
        </pc:sldMkLst>
        <pc:spChg chg="mod">
          <ac:chgData name="Hallam-Jones, James" userId="ac0d5edf-cbe7-49e6-89a6-71a61e40ecb3" providerId="ADAL" clId="{7AD4F1F4-3846-40DB-8D4A-0C98341F5BB8}" dt="2019-07-11T12:46:23.909" v="63" actId="20577"/>
          <ac:spMkLst>
            <pc:docMk/>
            <pc:sldMk cId="637885875" sldId="428"/>
            <ac:spMk id="2" creationId="{CDD812C6-9243-4A1F-82C6-B7C2FC6CFD83}"/>
          </ac:spMkLst>
        </pc:spChg>
        <pc:spChg chg="mod">
          <ac:chgData name="Hallam-Jones, James" userId="ac0d5edf-cbe7-49e6-89a6-71a61e40ecb3" providerId="ADAL" clId="{7AD4F1F4-3846-40DB-8D4A-0C98341F5BB8}" dt="2019-07-11T15:41:22.010" v="1833" actId="403"/>
          <ac:spMkLst>
            <pc:docMk/>
            <pc:sldMk cId="637885875" sldId="428"/>
            <ac:spMk id="3" creationId="{0DEE9EF0-296A-40EA-9C22-ABA26C07A5C8}"/>
          </ac:spMkLst>
        </pc:spChg>
        <pc:grpChg chg="mod">
          <ac:chgData name="Hallam-Jones, James" userId="ac0d5edf-cbe7-49e6-89a6-71a61e40ecb3" providerId="ADAL" clId="{7AD4F1F4-3846-40DB-8D4A-0C98341F5BB8}" dt="2019-07-11T15:41:31.526" v="1836" actId="1076"/>
          <ac:grpSpMkLst>
            <pc:docMk/>
            <pc:sldMk cId="637885875" sldId="428"/>
            <ac:grpSpMk id="9" creationId="{04238F31-3E2F-432A-A697-4168397D7E25}"/>
          </ac:grpSpMkLst>
        </pc:grpChg>
        <pc:grpChg chg="mod">
          <ac:chgData name="Hallam-Jones, James" userId="ac0d5edf-cbe7-49e6-89a6-71a61e40ecb3" providerId="ADAL" clId="{7AD4F1F4-3846-40DB-8D4A-0C98341F5BB8}" dt="2019-07-11T15:41:38.249" v="1837" actId="1076"/>
          <ac:grpSpMkLst>
            <pc:docMk/>
            <pc:sldMk cId="637885875" sldId="428"/>
            <ac:grpSpMk id="15" creationId="{2E5B9982-4062-4A8E-B6CC-05A9619A7B0B}"/>
          </ac:grpSpMkLst>
        </pc:grpChg>
      </pc:sldChg>
      <pc:sldChg chg="modSp">
        <pc:chgData name="Hallam-Jones, James" userId="ac0d5edf-cbe7-49e6-89a6-71a61e40ecb3" providerId="ADAL" clId="{7AD4F1F4-3846-40DB-8D4A-0C98341F5BB8}" dt="2019-07-11T15:48:17.453" v="1871" actId="20577"/>
        <pc:sldMkLst>
          <pc:docMk/>
          <pc:sldMk cId="2465238992" sldId="429"/>
        </pc:sldMkLst>
        <pc:spChg chg="mod">
          <ac:chgData name="Hallam-Jones, James" userId="ac0d5edf-cbe7-49e6-89a6-71a61e40ecb3" providerId="ADAL" clId="{7AD4F1F4-3846-40DB-8D4A-0C98341F5BB8}" dt="2019-07-11T12:47:00.757" v="85" actId="20577"/>
          <ac:spMkLst>
            <pc:docMk/>
            <pc:sldMk cId="2465238992" sldId="429"/>
            <ac:spMk id="2" creationId="{2B95BAD3-A553-4C8C-98E1-526A2904A4DD}"/>
          </ac:spMkLst>
        </pc:spChg>
        <pc:spChg chg="mod">
          <ac:chgData name="Hallam-Jones, James" userId="ac0d5edf-cbe7-49e6-89a6-71a61e40ecb3" providerId="ADAL" clId="{7AD4F1F4-3846-40DB-8D4A-0C98341F5BB8}" dt="2019-07-11T15:48:17.453" v="1871" actId="20577"/>
          <ac:spMkLst>
            <pc:docMk/>
            <pc:sldMk cId="2465238992" sldId="429"/>
            <ac:spMk id="3" creationId="{7EC7151F-EF0E-44F2-ACCB-35F8B988AC9F}"/>
          </ac:spMkLst>
        </pc:spChg>
      </pc:sldChg>
      <pc:sldChg chg="del">
        <pc:chgData name="Hallam-Jones, James" userId="ac0d5edf-cbe7-49e6-89a6-71a61e40ecb3" providerId="ADAL" clId="{7AD4F1F4-3846-40DB-8D4A-0C98341F5BB8}" dt="2019-07-11T12:48:06.184" v="165" actId="2696"/>
        <pc:sldMkLst>
          <pc:docMk/>
          <pc:sldMk cId="2481679608" sldId="433"/>
        </pc:sldMkLst>
      </pc:sldChg>
      <pc:sldChg chg="modSp">
        <pc:chgData name="Hallam-Jones, James" userId="ac0d5edf-cbe7-49e6-89a6-71a61e40ecb3" providerId="ADAL" clId="{7AD4F1F4-3846-40DB-8D4A-0C98341F5BB8}" dt="2019-07-11T12:46:32.926" v="73" actId="20577"/>
        <pc:sldMkLst>
          <pc:docMk/>
          <pc:sldMk cId="1930940608" sldId="434"/>
        </pc:sldMkLst>
        <pc:spChg chg="mod">
          <ac:chgData name="Hallam-Jones, James" userId="ac0d5edf-cbe7-49e6-89a6-71a61e40ecb3" providerId="ADAL" clId="{7AD4F1F4-3846-40DB-8D4A-0C98341F5BB8}" dt="2019-07-11T12:46:32.926" v="73" actId="20577"/>
          <ac:spMkLst>
            <pc:docMk/>
            <pc:sldMk cId="1930940608" sldId="434"/>
            <ac:spMk id="2" creationId="{C350BFC9-89AF-4B8D-A516-5C348434D93B}"/>
          </ac:spMkLst>
        </pc:spChg>
        <pc:spChg chg="mod">
          <ac:chgData name="Hallam-Jones, James" userId="ac0d5edf-cbe7-49e6-89a6-71a61e40ecb3" providerId="ADAL" clId="{7AD4F1F4-3846-40DB-8D4A-0C98341F5BB8}" dt="2019-07-11T12:43:08.544" v="1" actId="207"/>
          <ac:spMkLst>
            <pc:docMk/>
            <pc:sldMk cId="1930940608" sldId="434"/>
            <ac:spMk id="9" creationId="{CE392966-513F-493B-90A3-EEB60D339651}"/>
          </ac:spMkLst>
        </pc:spChg>
      </pc:sldChg>
      <pc:sldChg chg="modSp">
        <pc:chgData name="Hallam-Jones, James" userId="ac0d5edf-cbe7-49e6-89a6-71a61e40ecb3" providerId="ADAL" clId="{7AD4F1F4-3846-40DB-8D4A-0C98341F5BB8}" dt="2019-07-11T12:54:06.143" v="569" actId="14100"/>
        <pc:sldMkLst>
          <pc:docMk/>
          <pc:sldMk cId="2628326090" sldId="435"/>
        </pc:sldMkLst>
        <pc:spChg chg="mod">
          <ac:chgData name="Hallam-Jones, James" userId="ac0d5edf-cbe7-49e6-89a6-71a61e40ecb3" providerId="ADAL" clId="{7AD4F1F4-3846-40DB-8D4A-0C98341F5BB8}" dt="2019-07-11T12:42:56.392" v="0" actId="207"/>
          <ac:spMkLst>
            <pc:docMk/>
            <pc:sldMk cId="2628326090" sldId="435"/>
            <ac:spMk id="4" creationId="{E9B709B3-B2BD-4E1E-A50C-D80D228956A0}"/>
          </ac:spMkLst>
        </pc:spChg>
        <pc:spChg chg="mod">
          <ac:chgData name="Hallam-Jones, James" userId="ac0d5edf-cbe7-49e6-89a6-71a61e40ecb3" providerId="ADAL" clId="{7AD4F1F4-3846-40DB-8D4A-0C98341F5BB8}" dt="2019-07-11T12:44:22.130" v="37" actId="313"/>
          <ac:spMkLst>
            <pc:docMk/>
            <pc:sldMk cId="2628326090" sldId="435"/>
            <ac:spMk id="20" creationId="{7645B57D-96CF-4DFF-B895-6289AE87103A}"/>
          </ac:spMkLst>
        </pc:spChg>
        <pc:spChg chg="mod">
          <ac:chgData name="Hallam-Jones, James" userId="ac0d5edf-cbe7-49e6-89a6-71a61e40ecb3" providerId="ADAL" clId="{7AD4F1F4-3846-40DB-8D4A-0C98341F5BB8}" dt="2019-07-11T12:44:39.586" v="53" actId="1076"/>
          <ac:spMkLst>
            <pc:docMk/>
            <pc:sldMk cId="2628326090" sldId="435"/>
            <ac:spMk id="62" creationId="{B2D6B77F-F82E-44E3-8AB2-FE79B110628E}"/>
          </ac:spMkLst>
        </pc:spChg>
        <pc:spChg chg="mod">
          <ac:chgData name="Hallam-Jones, James" userId="ac0d5edf-cbe7-49e6-89a6-71a61e40ecb3" providerId="ADAL" clId="{7AD4F1F4-3846-40DB-8D4A-0C98341F5BB8}" dt="2019-07-11T12:44:34.267" v="52" actId="20577"/>
          <ac:spMkLst>
            <pc:docMk/>
            <pc:sldMk cId="2628326090" sldId="435"/>
            <ac:spMk id="63" creationId="{4C5D7DD1-7356-4D0E-A068-982052EAE135}"/>
          </ac:spMkLst>
        </pc:spChg>
        <pc:cxnChg chg="mod">
          <ac:chgData name="Hallam-Jones, James" userId="ac0d5edf-cbe7-49e6-89a6-71a61e40ecb3" providerId="ADAL" clId="{7AD4F1F4-3846-40DB-8D4A-0C98341F5BB8}" dt="2019-07-11T12:54:06.143" v="569" actId="14100"/>
          <ac:cxnSpMkLst>
            <pc:docMk/>
            <pc:sldMk cId="2628326090" sldId="435"/>
            <ac:cxnSpMk id="55" creationId="{22D90077-3577-4EBB-933D-9AC74BB4AA41}"/>
          </ac:cxnSpMkLst>
        </pc:cxnChg>
        <pc:cxnChg chg="mod">
          <ac:chgData name="Hallam-Jones, James" userId="ac0d5edf-cbe7-49e6-89a6-71a61e40ecb3" providerId="ADAL" clId="{7AD4F1F4-3846-40DB-8D4A-0C98341F5BB8}" dt="2019-07-11T12:53:54.318" v="567" actId="14100"/>
          <ac:cxnSpMkLst>
            <pc:docMk/>
            <pc:sldMk cId="2628326090" sldId="435"/>
            <ac:cxnSpMk id="58" creationId="{2DCBDBAC-1ECE-4990-ABF4-A71C971AD78D}"/>
          </ac:cxnSpMkLst>
        </pc:cxnChg>
      </pc:sldChg>
      <pc:sldChg chg="modSp">
        <pc:chgData name="Hallam-Jones, James" userId="ac0d5edf-cbe7-49e6-89a6-71a61e40ecb3" providerId="ADAL" clId="{7AD4F1F4-3846-40DB-8D4A-0C98341F5BB8}" dt="2019-07-11T14:29:40.656" v="1335" actId="1036"/>
        <pc:sldMkLst>
          <pc:docMk/>
          <pc:sldMk cId="409068943" sldId="437"/>
        </pc:sldMkLst>
        <pc:spChg chg="mod">
          <ac:chgData name="Hallam-Jones, James" userId="ac0d5edf-cbe7-49e6-89a6-71a61e40ecb3" providerId="ADAL" clId="{7AD4F1F4-3846-40DB-8D4A-0C98341F5BB8}" dt="2019-07-11T14:29:33.230" v="1333" actId="1035"/>
          <ac:spMkLst>
            <pc:docMk/>
            <pc:sldMk cId="409068943" sldId="437"/>
            <ac:spMk id="10" creationId="{555E9491-1F87-4971-9256-243B7FC37E5E}"/>
          </ac:spMkLst>
        </pc:spChg>
        <pc:spChg chg="mod">
          <ac:chgData name="Hallam-Jones, James" userId="ac0d5edf-cbe7-49e6-89a6-71a61e40ecb3" providerId="ADAL" clId="{7AD4F1F4-3846-40DB-8D4A-0C98341F5BB8}" dt="2019-07-11T14:29:33.230" v="1333" actId="1035"/>
          <ac:spMkLst>
            <pc:docMk/>
            <pc:sldMk cId="409068943" sldId="437"/>
            <ac:spMk id="11" creationId="{555E9491-1F87-4971-9256-243B7FC37E5E}"/>
          </ac:spMkLst>
        </pc:spChg>
        <pc:spChg chg="mod">
          <ac:chgData name="Hallam-Jones, James" userId="ac0d5edf-cbe7-49e6-89a6-71a61e40ecb3" providerId="ADAL" clId="{7AD4F1F4-3846-40DB-8D4A-0C98341F5BB8}" dt="2019-07-11T14:29:33.230" v="1333" actId="1035"/>
          <ac:spMkLst>
            <pc:docMk/>
            <pc:sldMk cId="409068943" sldId="437"/>
            <ac:spMk id="12" creationId="{555E9491-1F87-4971-9256-243B7FC37E5E}"/>
          </ac:spMkLst>
        </pc:spChg>
        <pc:spChg chg="mod">
          <ac:chgData name="Hallam-Jones, James" userId="ac0d5edf-cbe7-49e6-89a6-71a61e40ecb3" providerId="ADAL" clId="{7AD4F1F4-3846-40DB-8D4A-0C98341F5BB8}" dt="2019-07-11T14:29:33.230" v="1333" actId="1035"/>
          <ac:spMkLst>
            <pc:docMk/>
            <pc:sldMk cId="409068943" sldId="437"/>
            <ac:spMk id="13" creationId="{555E9491-1F87-4971-9256-243B7FC37E5E}"/>
          </ac:spMkLst>
        </pc:spChg>
        <pc:picChg chg="mod">
          <ac:chgData name="Hallam-Jones, James" userId="ac0d5edf-cbe7-49e6-89a6-71a61e40ecb3" providerId="ADAL" clId="{7AD4F1F4-3846-40DB-8D4A-0C98341F5BB8}" dt="2019-07-11T14:29:40.656" v="1335" actId="1036"/>
          <ac:picMkLst>
            <pc:docMk/>
            <pc:sldMk cId="409068943" sldId="437"/>
            <ac:picMk id="1027" creationId="{00000000-0000-0000-0000-000000000000}"/>
          </ac:picMkLst>
        </pc:picChg>
        <pc:picChg chg="mod">
          <ac:chgData name="Hallam-Jones, James" userId="ac0d5edf-cbe7-49e6-89a6-71a61e40ecb3" providerId="ADAL" clId="{7AD4F1F4-3846-40DB-8D4A-0C98341F5BB8}" dt="2019-07-11T14:29:40.656" v="1335" actId="1036"/>
          <ac:picMkLst>
            <pc:docMk/>
            <pc:sldMk cId="409068943" sldId="437"/>
            <ac:picMk id="1028" creationId="{00000000-0000-0000-0000-000000000000}"/>
          </ac:picMkLst>
        </pc:picChg>
        <pc:picChg chg="mod">
          <ac:chgData name="Hallam-Jones, James" userId="ac0d5edf-cbe7-49e6-89a6-71a61e40ecb3" providerId="ADAL" clId="{7AD4F1F4-3846-40DB-8D4A-0C98341F5BB8}" dt="2019-07-11T14:29:40.656" v="1335" actId="1036"/>
          <ac:picMkLst>
            <pc:docMk/>
            <pc:sldMk cId="409068943" sldId="437"/>
            <ac:picMk id="1029" creationId="{00000000-0000-0000-0000-000000000000}"/>
          </ac:picMkLst>
        </pc:picChg>
        <pc:picChg chg="mod">
          <ac:chgData name="Hallam-Jones, James" userId="ac0d5edf-cbe7-49e6-89a6-71a61e40ecb3" providerId="ADAL" clId="{7AD4F1F4-3846-40DB-8D4A-0C98341F5BB8}" dt="2019-07-11T14:29:40.656" v="1335" actId="1036"/>
          <ac:picMkLst>
            <pc:docMk/>
            <pc:sldMk cId="409068943" sldId="437"/>
            <ac:picMk id="1031" creationId="{00000000-0000-0000-0000-000000000000}"/>
          </ac:picMkLst>
        </pc:picChg>
      </pc:sldChg>
      <pc:sldChg chg="modSp add modNotesTx">
        <pc:chgData name="Hallam-Jones, James" userId="ac0d5edf-cbe7-49e6-89a6-71a61e40ecb3" providerId="ADAL" clId="{7AD4F1F4-3846-40DB-8D4A-0C98341F5BB8}" dt="2019-07-11T12:53:36.706" v="566" actId="6549"/>
        <pc:sldMkLst>
          <pc:docMk/>
          <pc:sldMk cId="2818352677" sldId="445"/>
        </pc:sldMkLst>
        <pc:spChg chg="mod">
          <ac:chgData name="Hallam-Jones, James" userId="ac0d5edf-cbe7-49e6-89a6-71a61e40ecb3" providerId="ADAL" clId="{7AD4F1F4-3846-40DB-8D4A-0C98341F5BB8}" dt="2019-07-11T12:53:23.305" v="563" actId="20577"/>
          <ac:spMkLst>
            <pc:docMk/>
            <pc:sldMk cId="2818352677" sldId="445"/>
            <ac:spMk id="2" creationId="{4F14F5CE-0701-42F8-8052-5D7CC8D0972A}"/>
          </ac:spMkLst>
        </pc:spChg>
        <pc:spChg chg="mod">
          <ac:chgData name="Hallam-Jones, James" userId="ac0d5edf-cbe7-49e6-89a6-71a61e40ecb3" providerId="ADAL" clId="{7AD4F1F4-3846-40DB-8D4A-0C98341F5BB8}" dt="2019-07-11T12:53:30.450" v="564" actId="20577"/>
          <ac:spMkLst>
            <pc:docMk/>
            <pc:sldMk cId="2818352677" sldId="445"/>
            <ac:spMk id="40" creationId="{FDE394A4-612A-481C-BCC0-5734463ED521}"/>
          </ac:spMkLst>
        </pc:spChg>
        <pc:spChg chg="mod">
          <ac:chgData name="Hallam-Jones, James" userId="ac0d5edf-cbe7-49e6-89a6-71a61e40ecb3" providerId="ADAL" clId="{7AD4F1F4-3846-40DB-8D4A-0C98341F5BB8}" dt="2019-07-11T12:50:18.133" v="317" actId="20577"/>
          <ac:spMkLst>
            <pc:docMk/>
            <pc:sldMk cId="2818352677" sldId="445"/>
            <ac:spMk id="41" creationId="{CDF54AC4-2F5A-4A71-A0D6-F5DAE206A30B}"/>
          </ac:spMkLst>
        </pc:spChg>
        <pc:spChg chg="mod">
          <ac:chgData name="Hallam-Jones, James" userId="ac0d5edf-cbe7-49e6-89a6-71a61e40ecb3" providerId="ADAL" clId="{7AD4F1F4-3846-40DB-8D4A-0C98341F5BB8}" dt="2019-07-11T12:51:15.495" v="451" actId="20577"/>
          <ac:spMkLst>
            <pc:docMk/>
            <pc:sldMk cId="2818352677" sldId="445"/>
            <ac:spMk id="42" creationId="{16CB5B16-9048-401F-A9E9-4C1E57204990}"/>
          </ac:spMkLst>
        </pc:spChg>
        <pc:spChg chg="mod">
          <ac:chgData name="Hallam-Jones, James" userId="ac0d5edf-cbe7-49e6-89a6-71a61e40ecb3" providerId="ADAL" clId="{7AD4F1F4-3846-40DB-8D4A-0C98341F5BB8}" dt="2019-07-11T12:53:34.023" v="565" actId="20577"/>
          <ac:spMkLst>
            <pc:docMk/>
            <pc:sldMk cId="2818352677" sldId="445"/>
            <ac:spMk id="43" creationId="{42FF7FF4-293D-40EF-949C-5BE3203CA183}"/>
          </ac:spMkLst>
        </pc:spChg>
        <pc:spChg chg="mod">
          <ac:chgData name="Hallam-Jones, James" userId="ac0d5edf-cbe7-49e6-89a6-71a61e40ecb3" providerId="ADAL" clId="{7AD4F1F4-3846-40DB-8D4A-0C98341F5BB8}" dt="2019-07-11T12:52:23.947" v="524" actId="20577"/>
          <ac:spMkLst>
            <pc:docMk/>
            <pc:sldMk cId="2818352677" sldId="445"/>
            <ac:spMk id="44" creationId="{22022900-E8D8-4350-90F2-CCA499114194}"/>
          </ac:spMkLst>
        </pc:spChg>
        <pc:spChg chg="mod">
          <ac:chgData name="Hallam-Jones, James" userId="ac0d5edf-cbe7-49e6-89a6-71a61e40ecb3" providerId="ADAL" clId="{7AD4F1F4-3846-40DB-8D4A-0C98341F5BB8}" dt="2019-07-11T12:53:36.706" v="566" actId="6549"/>
          <ac:spMkLst>
            <pc:docMk/>
            <pc:sldMk cId="2818352677" sldId="445"/>
            <ac:spMk id="45" creationId="{ECF5A733-D915-43C9-981B-57F6FD92E5C5}"/>
          </ac:spMkLst>
        </pc:spChg>
      </pc:sldChg>
      <pc:sldChg chg="addSp delSp modSp add ord">
        <pc:chgData name="Hallam-Jones, James" userId="ac0d5edf-cbe7-49e6-89a6-71a61e40ecb3" providerId="ADAL" clId="{7AD4F1F4-3846-40DB-8D4A-0C98341F5BB8}" dt="2019-07-11T13:00:00.715" v="964" actId="20577"/>
        <pc:sldMkLst>
          <pc:docMk/>
          <pc:sldMk cId="2640593807" sldId="446"/>
        </pc:sldMkLst>
        <pc:spChg chg="del">
          <ac:chgData name="Hallam-Jones, James" userId="ac0d5edf-cbe7-49e6-89a6-71a61e40ecb3" providerId="ADAL" clId="{7AD4F1F4-3846-40DB-8D4A-0C98341F5BB8}" dt="2019-07-11T12:56:51.066" v="660" actId="478"/>
          <ac:spMkLst>
            <pc:docMk/>
            <pc:sldMk cId="2640593807" sldId="446"/>
            <ac:spMk id="4" creationId="{C718F947-57E9-4161-878D-B7E42F2244FF}"/>
          </ac:spMkLst>
        </pc:spChg>
        <pc:spChg chg="mod">
          <ac:chgData name="Hallam-Jones, James" userId="ac0d5edf-cbe7-49e6-89a6-71a61e40ecb3" providerId="ADAL" clId="{7AD4F1F4-3846-40DB-8D4A-0C98341F5BB8}" dt="2019-07-11T12:57:37.445" v="742" actId="1076"/>
          <ac:spMkLst>
            <pc:docMk/>
            <pc:sldMk cId="2640593807" sldId="446"/>
            <ac:spMk id="6" creationId="{190D504F-D1EE-411A-AD00-FF7C26BAC13F}"/>
          </ac:spMkLst>
        </pc:spChg>
        <pc:spChg chg="mod">
          <ac:chgData name="Hallam-Jones, James" userId="ac0d5edf-cbe7-49e6-89a6-71a61e40ecb3" providerId="ADAL" clId="{7AD4F1F4-3846-40DB-8D4A-0C98341F5BB8}" dt="2019-07-11T12:58:47.614" v="821" actId="1076"/>
          <ac:spMkLst>
            <pc:docMk/>
            <pc:sldMk cId="2640593807" sldId="446"/>
            <ac:spMk id="7" creationId="{BDBFE49D-F093-40DC-8D2C-E0836D2F6A76}"/>
          </ac:spMkLst>
        </pc:spChg>
        <pc:spChg chg="del">
          <ac:chgData name="Hallam-Jones, James" userId="ac0d5edf-cbe7-49e6-89a6-71a61e40ecb3" providerId="ADAL" clId="{7AD4F1F4-3846-40DB-8D4A-0C98341F5BB8}" dt="2019-07-11T12:59:52.962" v="956" actId="478"/>
          <ac:spMkLst>
            <pc:docMk/>
            <pc:sldMk cId="2640593807" sldId="446"/>
            <ac:spMk id="8" creationId="{DE46558F-4262-4FAF-A2AF-1FAB9A516E03}"/>
          </ac:spMkLst>
        </pc:spChg>
        <pc:spChg chg="mod">
          <ac:chgData name="Hallam-Jones, James" userId="ac0d5edf-cbe7-49e6-89a6-71a61e40ecb3" providerId="ADAL" clId="{7AD4F1F4-3846-40DB-8D4A-0C98341F5BB8}" dt="2019-07-11T12:58:33.933" v="818" actId="1076"/>
          <ac:spMkLst>
            <pc:docMk/>
            <pc:sldMk cId="2640593807" sldId="446"/>
            <ac:spMk id="9" creationId="{CE392966-513F-493B-90A3-EEB60D339651}"/>
          </ac:spMkLst>
        </pc:spChg>
        <pc:spChg chg="mod">
          <ac:chgData name="Hallam-Jones, James" userId="ac0d5edf-cbe7-49e6-89a6-71a61e40ecb3" providerId="ADAL" clId="{7AD4F1F4-3846-40DB-8D4A-0C98341F5BB8}" dt="2019-07-11T12:56:58.305" v="661" actId="1076"/>
          <ac:spMkLst>
            <pc:docMk/>
            <pc:sldMk cId="2640593807" sldId="446"/>
            <ac:spMk id="10" creationId="{3F8CD56D-A3CF-48D7-A22A-18A42AECB082}"/>
          </ac:spMkLst>
        </pc:spChg>
        <pc:spChg chg="del">
          <ac:chgData name="Hallam-Jones, James" userId="ac0d5edf-cbe7-49e6-89a6-71a61e40ecb3" providerId="ADAL" clId="{7AD4F1F4-3846-40DB-8D4A-0C98341F5BB8}" dt="2019-07-11T12:57:49.722" v="745" actId="478"/>
          <ac:spMkLst>
            <pc:docMk/>
            <pc:sldMk cId="2640593807" sldId="446"/>
            <ac:spMk id="11" creationId="{4C57AF68-5A42-417A-BAC4-9C97576D01A1}"/>
          </ac:spMkLst>
        </pc:spChg>
        <pc:spChg chg="del">
          <ac:chgData name="Hallam-Jones, James" userId="ac0d5edf-cbe7-49e6-89a6-71a61e40ecb3" providerId="ADAL" clId="{7AD4F1F4-3846-40DB-8D4A-0C98341F5BB8}" dt="2019-07-11T12:57:55.713" v="749" actId="478"/>
          <ac:spMkLst>
            <pc:docMk/>
            <pc:sldMk cId="2640593807" sldId="446"/>
            <ac:spMk id="23" creationId="{0C8BCE3B-4F3B-4CEA-A3B2-357DBDAE4F7A}"/>
          </ac:spMkLst>
        </pc:spChg>
        <pc:spChg chg="add mod">
          <ac:chgData name="Hallam-Jones, James" userId="ac0d5edf-cbe7-49e6-89a6-71a61e40ecb3" providerId="ADAL" clId="{7AD4F1F4-3846-40DB-8D4A-0C98341F5BB8}" dt="2019-07-11T12:59:15.117" v="886" actId="20577"/>
          <ac:spMkLst>
            <pc:docMk/>
            <pc:sldMk cId="2640593807" sldId="446"/>
            <ac:spMk id="24" creationId="{7DD6A261-BD44-4464-8588-58436E7E2A79}"/>
          </ac:spMkLst>
        </pc:spChg>
        <pc:spChg chg="del">
          <ac:chgData name="Hallam-Jones, James" userId="ac0d5edf-cbe7-49e6-89a6-71a61e40ecb3" providerId="ADAL" clId="{7AD4F1F4-3846-40DB-8D4A-0C98341F5BB8}" dt="2019-07-11T12:59:20.639" v="887" actId="478"/>
          <ac:spMkLst>
            <pc:docMk/>
            <pc:sldMk cId="2640593807" sldId="446"/>
            <ac:spMk id="26" creationId="{DAA7C603-BDEE-4409-AB1D-1438B2251C9D}"/>
          </ac:spMkLst>
        </pc:spChg>
        <pc:spChg chg="add mod">
          <ac:chgData name="Hallam-Jones, James" userId="ac0d5edf-cbe7-49e6-89a6-71a61e40ecb3" providerId="ADAL" clId="{7AD4F1F4-3846-40DB-8D4A-0C98341F5BB8}" dt="2019-07-11T13:00:00.715" v="964" actId="20577"/>
          <ac:spMkLst>
            <pc:docMk/>
            <pc:sldMk cId="2640593807" sldId="446"/>
            <ac:spMk id="27" creationId="{31A19535-FFE4-421F-8DC3-F9445837FC00}"/>
          </ac:spMkLst>
        </pc:spChg>
        <pc:cxnChg chg="del mod">
          <ac:chgData name="Hallam-Jones, James" userId="ac0d5edf-cbe7-49e6-89a6-71a61e40ecb3" providerId="ADAL" clId="{7AD4F1F4-3846-40DB-8D4A-0C98341F5BB8}" dt="2019-07-11T12:57:39.894" v="743" actId="478"/>
          <ac:cxnSpMkLst>
            <pc:docMk/>
            <pc:sldMk cId="2640593807" sldId="446"/>
            <ac:cxnSpMk id="15" creationId="{3FA32077-CB8D-4500-995B-30B75305BFDC}"/>
          </ac:cxnSpMkLst>
        </pc:cxnChg>
        <pc:cxnChg chg="mod">
          <ac:chgData name="Hallam-Jones, James" userId="ac0d5edf-cbe7-49e6-89a6-71a61e40ecb3" providerId="ADAL" clId="{7AD4F1F4-3846-40DB-8D4A-0C98341F5BB8}" dt="2019-07-11T12:57:37.445" v="742" actId="1076"/>
          <ac:cxnSpMkLst>
            <pc:docMk/>
            <pc:sldMk cId="2640593807" sldId="446"/>
            <ac:cxnSpMk id="18" creationId="{1B2B5D3F-3123-4AC3-B3DA-65F39E172A7D}"/>
          </ac:cxnSpMkLst>
        </pc:cxnChg>
        <pc:cxnChg chg="mod">
          <ac:chgData name="Hallam-Jones, James" userId="ac0d5edf-cbe7-49e6-89a6-71a61e40ecb3" providerId="ADAL" clId="{7AD4F1F4-3846-40DB-8D4A-0C98341F5BB8}" dt="2019-07-11T12:57:37.445" v="742" actId="1076"/>
          <ac:cxnSpMkLst>
            <pc:docMk/>
            <pc:sldMk cId="2640593807" sldId="446"/>
            <ac:cxnSpMk id="22" creationId="{9CF4F61B-27A7-453E-85C1-FE9E418266CE}"/>
          </ac:cxnSpMkLst>
        </pc:cxnChg>
        <pc:cxnChg chg="del mod">
          <ac:chgData name="Hallam-Jones, James" userId="ac0d5edf-cbe7-49e6-89a6-71a61e40ecb3" providerId="ADAL" clId="{7AD4F1F4-3846-40DB-8D4A-0C98341F5BB8}" dt="2019-07-11T12:56:59.677" v="662" actId="478"/>
          <ac:cxnSpMkLst>
            <pc:docMk/>
            <pc:sldMk cId="2640593807" sldId="446"/>
            <ac:cxnSpMk id="25" creationId="{9981A997-2E79-4FF9-AF28-4FB23C105AF4}"/>
          </ac:cxnSpMkLst>
        </pc:cxnChg>
        <pc:cxnChg chg="del mod">
          <ac:chgData name="Hallam-Jones, James" userId="ac0d5edf-cbe7-49e6-89a6-71a61e40ecb3" providerId="ADAL" clId="{7AD4F1F4-3846-40DB-8D4A-0C98341F5BB8}" dt="2019-07-11T12:57:52.281" v="746" actId="478"/>
          <ac:cxnSpMkLst>
            <pc:docMk/>
            <pc:sldMk cId="2640593807" sldId="446"/>
            <ac:cxnSpMk id="28" creationId="{BFD10B0E-FD52-42B9-9D51-28EEC3EE38E4}"/>
          </ac:cxnSpMkLst>
        </pc:cxnChg>
        <pc:cxnChg chg="del mod">
          <ac:chgData name="Hallam-Jones, James" userId="ac0d5edf-cbe7-49e6-89a6-71a61e40ecb3" providerId="ADAL" clId="{7AD4F1F4-3846-40DB-8D4A-0C98341F5BB8}" dt="2019-07-11T12:57:53.778" v="747" actId="478"/>
          <ac:cxnSpMkLst>
            <pc:docMk/>
            <pc:sldMk cId="2640593807" sldId="446"/>
            <ac:cxnSpMk id="31" creationId="{4E477165-6143-4F5A-BE19-2DB0F951A1DB}"/>
          </ac:cxnSpMkLst>
        </pc:cxnChg>
        <pc:cxnChg chg="del mod">
          <ac:chgData name="Hallam-Jones, James" userId="ac0d5edf-cbe7-49e6-89a6-71a61e40ecb3" providerId="ADAL" clId="{7AD4F1F4-3846-40DB-8D4A-0C98341F5BB8}" dt="2019-07-11T12:57:55.057" v="748" actId="478"/>
          <ac:cxnSpMkLst>
            <pc:docMk/>
            <pc:sldMk cId="2640593807" sldId="446"/>
            <ac:cxnSpMk id="35" creationId="{F63785FD-E11A-433D-8363-54378765492A}"/>
          </ac:cxnSpMkLst>
        </pc:cxnChg>
        <pc:cxnChg chg="del mod">
          <ac:chgData name="Hallam-Jones, James" userId="ac0d5edf-cbe7-49e6-89a6-71a61e40ecb3" providerId="ADAL" clId="{7AD4F1F4-3846-40DB-8D4A-0C98341F5BB8}" dt="2019-07-11T12:59:55.021" v="957" actId="478"/>
          <ac:cxnSpMkLst>
            <pc:docMk/>
            <pc:sldMk cId="2640593807" sldId="446"/>
            <ac:cxnSpMk id="41" creationId="{5C9D5D80-3AEF-4274-82BD-F12045364F44}"/>
          </ac:cxnSpMkLst>
        </pc:cxnChg>
      </pc:sldChg>
      <pc:sldChg chg="modSp add">
        <pc:chgData name="Hallam-Jones, James" userId="ac0d5edf-cbe7-49e6-89a6-71a61e40ecb3" providerId="ADAL" clId="{7AD4F1F4-3846-40DB-8D4A-0C98341F5BB8}" dt="2019-07-11T14:35:43.325" v="1716" actId="27636"/>
        <pc:sldMkLst>
          <pc:docMk/>
          <pc:sldMk cId="3303145256" sldId="447"/>
        </pc:sldMkLst>
        <pc:spChg chg="mod">
          <ac:chgData name="Hallam-Jones, James" userId="ac0d5edf-cbe7-49e6-89a6-71a61e40ecb3" providerId="ADAL" clId="{7AD4F1F4-3846-40DB-8D4A-0C98341F5BB8}" dt="2019-07-11T14:22:24.723" v="1196" actId="20577"/>
          <ac:spMkLst>
            <pc:docMk/>
            <pc:sldMk cId="3303145256" sldId="447"/>
            <ac:spMk id="2" creationId="{5B633BCB-3C34-4D24-91BD-6ABE12780124}"/>
          </ac:spMkLst>
        </pc:spChg>
        <pc:spChg chg="mod">
          <ac:chgData name="Hallam-Jones, James" userId="ac0d5edf-cbe7-49e6-89a6-71a61e40ecb3" providerId="ADAL" clId="{7AD4F1F4-3846-40DB-8D4A-0C98341F5BB8}" dt="2019-07-11T14:35:43.325" v="1716" actId="27636"/>
          <ac:spMkLst>
            <pc:docMk/>
            <pc:sldMk cId="3303145256" sldId="447"/>
            <ac:spMk id="3" creationId="{D4394754-4145-4C12-842E-6C51C5DD3C7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B366D-AE5B-4ACF-9CFA-C7A1582CBDC8}" type="datetimeFigureOut">
              <a:rPr lang="en-GB" smtClean="0"/>
              <a:t>06/08/2019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F859B-B500-4B6D-9820-E57C5A8A66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688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06/08/2019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39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398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39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Enabling Large Scale Utilisation of Class 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Supply Point Amendment processing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484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5F0F03-128C-459E-8F80-3442906E8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UNC Modification 0700 – SPC Capacity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FD9014-90EE-4AF5-A511-846356DED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One facet of the change is proposed to specify a User limit of Supply Point  Amendments, and </a:t>
            </a:r>
          </a:p>
          <a:p>
            <a:r>
              <a:rPr lang="en-GB" sz="2000" dirty="0" smtClean="0"/>
              <a:t>Where this is breached allow the CDSP to reject excessive Amendments</a:t>
            </a:r>
          </a:p>
          <a:p>
            <a:endParaRPr lang="en-GB" sz="2000" dirty="0"/>
          </a:p>
          <a:p>
            <a:r>
              <a:rPr lang="en-GB" sz="2000" dirty="0" smtClean="0"/>
              <a:t>Following 0700 implementation the UK Link Manual will:</a:t>
            </a:r>
          </a:p>
          <a:p>
            <a:pPr lvl="1"/>
            <a:r>
              <a:rPr lang="en-GB" sz="1600" dirty="0" smtClean="0"/>
              <a:t>Define a maximum daily limit of Supply Point Amendments (SPC) [currently stated as 26k]</a:t>
            </a:r>
          </a:p>
          <a:p>
            <a:pPr lvl="1"/>
            <a:r>
              <a:rPr lang="en-GB" sz="1600" dirty="0" smtClean="0"/>
              <a:t>Set out how the daily User value is derived</a:t>
            </a:r>
          </a:p>
          <a:p>
            <a:pPr lvl="1"/>
            <a:r>
              <a:rPr lang="en-GB" sz="1600" i="1" dirty="0" smtClean="0"/>
              <a:t>Define how excessive volumes will be communicated to Users (subject to design)</a:t>
            </a:r>
          </a:p>
        </p:txBody>
      </p:sp>
    </p:spTree>
    <p:extLst>
      <p:ext uri="{BB962C8B-B14F-4D97-AF65-F5344CB8AC3E}">
        <p14:creationId xmlns:p14="http://schemas.microsoft.com/office/powerpoint/2010/main" val="4204340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5F0F03-128C-459E-8F80-3442906E8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UNC Modification 0700 – SPC Capacity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FD9014-90EE-4AF5-A511-846356DED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>
            <a:normAutofit fontScale="92500" lnSpcReduction="20000"/>
          </a:bodyPr>
          <a:lstStyle/>
          <a:p>
            <a:r>
              <a:rPr lang="en-GB" sz="2000" dirty="0" smtClean="0"/>
              <a:t>It is proposed that Users will provide projected Supply Point Amendment volumes for the following month</a:t>
            </a:r>
          </a:p>
          <a:p>
            <a:pPr lvl="1"/>
            <a:r>
              <a:rPr lang="en-GB" sz="1800" dirty="0" smtClean="0"/>
              <a:t>User allocated volume = (User </a:t>
            </a:r>
            <a:r>
              <a:rPr lang="en-GB" sz="1800" dirty="0"/>
              <a:t>requested volume / Total requested </a:t>
            </a:r>
            <a:r>
              <a:rPr lang="en-GB" sz="1800" dirty="0" smtClean="0"/>
              <a:t>volume) </a:t>
            </a:r>
            <a:r>
              <a:rPr lang="en-GB" sz="1800" dirty="0"/>
              <a:t>*</a:t>
            </a:r>
            <a:r>
              <a:rPr lang="en-GB" sz="1800" b="1" dirty="0"/>
              <a:t> Total Available </a:t>
            </a:r>
            <a:r>
              <a:rPr lang="en-GB" sz="1800" b="1" dirty="0" smtClean="0"/>
              <a:t>Volume</a:t>
            </a:r>
            <a:endParaRPr lang="en-GB" sz="1800" dirty="0"/>
          </a:p>
          <a:p>
            <a:pPr lvl="1"/>
            <a:r>
              <a:rPr lang="en-GB" sz="1800" dirty="0" smtClean="0"/>
              <a:t>This will be defined as a daily limit (User allocated volume / no. of processing days)</a:t>
            </a:r>
            <a:endParaRPr lang="en-GB" sz="1800" dirty="0"/>
          </a:p>
          <a:p>
            <a:pPr lvl="1"/>
            <a:endParaRPr lang="en-GB" sz="1800" dirty="0" smtClean="0"/>
          </a:p>
          <a:p>
            <a:pPr lvl="1"/>
            <a:r>
              <a:rPr lang="en-GB" sz="1800" dirty="0" smtClean="0"/>
              <a:t>There may be a </a:t>
            </a:r>
            <a:r>
              <a:rPr lang="en-GB" sz="1800" dirty="0"/>
              <a:t>need, in subsequent </a:t>
            </a:r>
            <a:r>
              <a:rPr lang="en-GB" sz="1800" dirty="0" smtClean="0"/>
              <a:t>months, to take account of unused User volume to prevent Users constraining capacity for other Users e.g. </a:t>
            </a:r>
            <a:r>
              <a:rPr lang="en-GB" sz="1800" dirty="0"/>
              <a:t>User requested volume </a:t>
            </a:r>
            <a:r>
              <a:rPr lang="en-GB" sz="1800" dirty="0" smtClean="0"/>
              <a:t>– previously unused User allocated volume</a:t>
            </a:r>
          </a:p>
          <a:p>
            <a:pPr lvl="2"/>
            <a:r>
              <a:rPr lang="en-US" sz="1600" dirty="0" smtClean="0"/>
              <a:t>Currently, </a:t>
            </a:r>
            <a:r>
              <a:rPr lang="en-US" sz="1600" dirty="0"/>
              <a:t>this is ONLY a discussion point – as any subsequent use of this will only be after issues identified, therefore adjustments to the calculation can be targeted</a:t>
            </a:r>
            <a:endParaRPr lang="en-GB" sz="1800" dirty="0" smtClean="0"/>
          </a:p>
          <a:p>
            <a:pPr lvl="1"/>
            <a:r>
              <a:rPr lang="en-GB" sz="1800" dirty="0" smtClean="0"/>
              <a:t>Contract Management will be informed of the Total requested and allocated volume values provided [where requested volumes exceed capacity]</a:t>
            </a:r>
          </a:p>
          <a:p>
            <a:endParaRPr lang="en-GB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50323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FF1AC0447DD5469A296C203059DDEA" ma:contentTypeVersion="2" ma:contentTypeDescription="Create a new document." ma:contentTypeScope="" ma:versionID="f3814dc76fdf8834018b53ef18d5f574">
  <xsd:schema xmlns:xsd="http://www.w3.org/2001/XMLSchema" xmlns:xs="http://www.w3.org/2001/XMLSchema" xmlns:p="http://schemas.microsoft.com/office/2006/metadata/properties" xmlns:ns2="fbbd6c10-a469-4e7a-a227-1a98aa10db37" targetNamespace="http://schemas.microsoft.com/office/2006/metadata/properties" ma:root="true" ma:fieldsID="e605267b0fee5a9e17b4f6cb0b65714c" ns2:_="">
    <xsd:import namespace="fbbd6c10-a469-4e7a-a227-1a98aa10db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bd6c10-a469-4e7a-a227-1a98aa10db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fbbd6c10-a469-4e7a-a227-1a98aa10db3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4BE0F32-BFC5-4E91-B404-338F551E67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bd6c10-a469-4e7a-a227-1a98aa10db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24934</TotalTime>
  <Words>134</Words>
  <Application>Microsoft Office PowerPoint</Application>
  <PresentationFormat>On-screen Show (16:9)</PresentationFormat>
  <Paragraphs>20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Enabling Large Scale Utilisation of Class 3</vt:lpstr>
      <vt:lpstr>UNC Modification 0700 – SPC Capacity</vt:lpstr>
      <vt:lpstr>UNC Modification 0700 – SPC Capacity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383</cp:revision>
  <cp:lastPrinted>2019-07-10T09:00:49Z</cp:lastPrinted>
  <dcterms:created xsi:type="dcterms:W3CDTF">2018-09-02T17:12:15Z</dcterms:created>
  <dcterms:modified xsi:type="dcterms:W3CDTF">2019-08-06T11:33:38Z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1620805897</vt:i4>
  </property>
  <property fmtid="{D5CDD505-2E9C-101B-9397-08002B2CF9AE}" pid="3" name="_NewReviewCycle">
    <vt:lpwstr/>
  </property>
  <property fmtid="{D5CDD505-2E9C-101B-9397-08002B2CF9AE}" pid="4" name="_EmailSubject">
    <vt:lpwstr>August CoMC material</vt:lpwstr>
  </property>
  <property fmtid="{D5CDD505-2E9C-101B-9397-08002B2CF9AE}" pid="5" name="_AuthorEmail">
    <vt:lpwstr>angela.clarke@xoserve.com</vt:lpwstr>
  </property>
  <property fmtid="{D5CDD505-2E9C-101B-9397-08002B2CF9AE}" pid="6" name="_AuthorEmailDisplayName">
    <vt:lpwstr>Clarke, Angela</vt:lpwstr>
  </property>
  <property fmtid="{D5CDD505-2E9C-101B-9397-08002B2CF9AE}" pid="7" name="_PreviousAdHocReviewCycleID">
    <vt:i4>1795389565</vt:i4>
  </property>
  <property fmtid="{D5CDD505-2E9C-101B-9397-08002B2CF9AE}" pid="8" name="ContentTypeId">
    <vt:lpwstr>0x010100CCFF1AC0447DD5469A296C203059DDEA</vt:lpwstr>
  </property>
  <property fmtid="{D5CDD505-2E9C-101B-9397-08002B2CF9AE}" pid="9" name="xd_Signature">
    <vt:bool>false</vt:bool>
  </property>
  <property fmtid="{D5CDD505-2E9C-101B-9397-08002B2CF9AE}" pid="10" name="xd_ProgID">
    <vt:lpwstr/>
  </property>
  <property fmtid="{D5CDD505-2E9C-101B-9397-08002B2CF9AE}" pid="11" name="ComplianceAssetId">
    <vt:lpwstr/>
  </property>
  <property fmtid="{D5CDD505-2E9C-101B-9397-08002B2CF9AE}" pid="12" name="TemplateUrl">
    <vt:lpwstr/>
  </property>
</Properties>
</file>