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302" r:id="rId5"/>
    <p:sldId id="306" r:id="rId6"/>
    <p:sldId id="305" r:id="rId7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8" autoAdjust="0"/>
    <p:restoredTop sz="94671" autoAdjust="0"/>
  </p:normalViewPr>
  <p:slideViewPr>
    <p:cSldViewPr>
      <p:cViewPr varScale="1">
        <p:scale>
          <a:sx n="83" d="100"/>
          <a:sy n="83" d="100"/>
        </p:scale>
        <p:origin x="95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Key Committee Updates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18</a:t>
            </a:r>
            <a:r>
              <a:rPr lang="en-GB" baseline="30000" dirty="0"/>
              <a:t>th</a:t>
            </a:r>
            <a:r>
              <a:rPr lang="en-GB" dirty="0"/>
              <a:t> September 2019</a:t>
            </a:r>
          </a:p>
        </p:txBody>
      </p:sp>
    </p:spTree>
    <p:extLst>
      <p:ext uri="{BB962C8B-B14F-4D97-AF65-F5344CB8AC3E}">
        <p14:creationId xmlns:p14="http://schemas.microsoft.com/office/powerpoint/2010/main" val="1161167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PAC 10</a:t>
            </a:r>
            <a:r>
              <a:rPr lang="en-GB" baseline="30000" dirty="0"/>
              <a:t>th</a:t>
            </a:r>
            <a:r>
              <a:rPr lang="en-GB" dirty="0"/>
              <a:t> September Key Messages</a:t>
            </a:r>
          </a:p>
        </p:txBody>
      </p:sp>
      <p:sp>
        <p:nvSpPr>
          <p:cNvPr id="7" name="Subtitle 6"/>
          <p:cNvSpPr>
            <a:spLocks noGrp="1"/>
          </p:cNvSpPr>
          <p:nvPr>
            <p:ph idx="1"/>
          </p:nvPr>
        </p:nvSpPr>
        <p:spPr>
          <a:xfrm>
            <a:off x="611560" y="915566"/>
            <a:ext cx="7920880" cy="3960440"/>
          </a:xfrm>
        </p:spPr>
        <p:txBody>
          <a:bodyPr>
            <a:normAutofit/>
          </a:bodyPr>
          <a:lstStyle/>
          <a:p>
            <a:r>
              <a:rPr lang="en-GB" sz="1300" b="1" dirty="0"/>
              <a:t>Options presented to PAC to provide Data Discovery Platform (DDP) access for the PAFA (Performance Assurance Framework Administrator)</a:t>
            </a:r>
          </a:p>
          <a:p>
            <a:endParaRPr lang="en-GB" sz="1300" b="1" dirty="0"/>
          </a:p>
          <a:p>
            <a:r>
              <a:rPr lang="en-GB" sz="1300" b="1" dirty="0"/>
              <a:t>Preferred option was to expedite this process, without impacting the ongoing population of DDP</a:t>
            </a:r>
          </a:p>
          <a:p>
            <a:endParaRPr lang="en-GB" sz="1300" b="1" dirty="0"/>
          </a:p>
          <a:p>
            <a:r>
              <a:rPr lang="en-GB" sz="1300" b="1" dirty="0"/>
              <a:t>This resulted in XRN 5013 being raised and approved into capture at ChMC </a:t>
            </a:r>
          </a:p>
          <a:p>
            <a:endParaRPr lang="en-GB" sz="1300" b="1" dirty="0"/>
          </a:p>
          <a:p>
            <a:r>
              <a:rPr lang="en-GB" sz="1300" b="1" dirty="0"/>
              <a:t>This enables CDSP to review required timescales and costs associated with mobilising a specific / ring-fenced DDP ‘Drop’ alongside current schedule, that would provide PAFA with specified DDP access</a:t>
            </a:r>
          </a:p>
          <a:p>
            <a:endParaRPr lang="en-GB" sz="1300" b="1" dirty="0"/>
          </a:p>
          <a:p>
            <a:r>
              <a:rPr lang="en-GB" sz="1300" b="1" dirty="0"/>
              <a:t>Capture will include an assessment of allowable data items versus the Data Permission Matrix  </a:t>
            </a:r>
          </a:p>
          <a:p>
            <a:endParaRPr lang="en-GB" sz="1300" b="1" dirty="0"/>
          </a:p>
          <a:p>
            <a:r>
              <a:rPr lang="en-GB" sz="1300" b="1" dirty="0"/>
              <a:t>PAC expressed a desire to engage in future DDP Drop scoping </a:t>
            </a:r>
          </a:p>
        </p:txBody>
      </p:sp>
    </p:spTree>
    <p:extLst>
      <p:ext uri="{BB962C8B-B14F-4D97-AF65-F5344CB8AC3E}">
        <p14:creationId xmlns:p14="http://schemas.microsoft.com/office/powerpoint/2010/main" val="3506917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ChMC 11</a:t>
            </a:r>
            <a:r>
              <a:rPr lang="en-GB" baseline="30000" dirty="0"/>
              <a:t>th</a:t>
            </a:r>
            <a:r>
              <a:rPr lang="en-GB" dirty="0"/>
              <a:t> September Key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99542"/>
            <a:ext cx="8928992" cy="4320480"/>
          </a:xfrm>
        </p:spPr>
        <p:txBody>
          <a:bodyPr>
            <a:noAutofit/>
          </a:bodyPr>
          <a:lstStyle/>
          <a:p>
            <a:r>
              <a:rPr lang="en-GB" sz="1200" b="1" dirty="0"/>
              <a:t>6 changes progressed:</a:t>
            </a:r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r>
              <a:rPr lang="en-GB" sz="1200" b="1" dirty="0"/>
              <a:t>BER approved for XRN 4991 (MOD0700) - funding split agreed between Shipper / DNO constituencies</a:t>
            </a:r>
          </a:p>
          <a:p>
            <a:r>
              <a:rPr lang="en-GB" sz="1200" b="1" dirty="0"/>
              <a:t>CCRs approved for XRN 4732 (June-19 Release) and XRN 4927 (Minor Release Drop 4)</a:t>
            </a:r>
          </a:p>
          <a:p>
            <a:r>
              <a:rPr lang="en-GB" sz="1200" b="1" dirty="0"/>
              <a:t>Scope sizing approach shared with discussion about how this will benefit future release scope decisions</a:t>
            </a:r>
          </a:p>
          <a:p>
            <a:r>
              <a:rPr lang="en-GB" sz="1200" b="1" dirty="0"/>
              <a:t>Data change road map presented, enhancing the ChMCs ability to prioritise data changes in the way UK Link changes are already managed</a:t>
            </a:r>
          </a:p>
          <a:p>
            <a:r>
              <a:rPr lang="en-GB" sz="1200" b="1" dirty="0"/>
              <a:t>DSC Change Budget for BP20 presented in more granular detail</a:t>
            </a:r>
          </a:p>
          <a:p>
            <a:r>
              <a:rPr lang="en-GB" sz="1200" b="1" dirty="0"/>
              <a:t>Minor Release Drop 5 successfully delivered</a:t>
            </a:r>
          </a:p>
          <a:p>
            <a:r>
              <a:rPr lang="en-GB" sz="1200" b="1" dirty="0"/>
              <a:t>Nov-19 Major Release currently tracking to plan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8322108"/>
              </p:ext>
            </p:extLst>
          </p:nvPr>
        </p:nvGraphicFramePr>
        <p:xfrm>
          <a:off x="539552" y="1059582"/>
          <a:ext cx="7055449" cy="1692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1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1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8534">
                <a:tc>
                  <a:txBody>
                    <a:bodyPr/>
                    <a:lstStyle/>
                    <a:p>
                      <a:r>
                        <a:rPr lang="en-GB" sz="700" dirty="0"/>
                        <a:t>Xoserve</a:t>
                      </a:r>
                      <a:r>
                        <a:rPr lang="en-GB" sz="700" baseline="0" dirty="0"/>
                        <a:t> Ref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Change title</a:t>
                      </a:r>
                    </a:p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Next</a:t>
                      </a:r>
                      <a:r>
                        <a:rPr lang="en-GB" sz="700" baseline="0" dirty="0"/>
                        <a:t> steps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662">
                <a:tc>
                  <a:txBody>
                    <a:bodyPr/>
                    <a:lstStyle/>
                    <a:p>
                      <a:r>
                        <a:rPr lang="en-GB" sz="700" dirty="0"/>
                        <a:t>4896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Failure to Supply Gas System and Template Amendment </a:t>
                      </a:r>
                      <a:endParaRPr lang="en-GB" sz="7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Approved for Capture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662">
                <a:tc>
                  <a:txBody>
                    <a:bodyPr/>
                    <a:lstStyle/>
                    <a:p>
                      <a:r>
                        <a:rPr lang="en-GB" sz="700" dirty="0"/>
                        <a:t>4923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AQ Calculation for RGMA (ONUPD) Estimate Reads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Approved for Capture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041">
                <a:tc>
                  <a:txBody>
                    <a:bodyPr/>
                    <a:lstStyle/>
                    <a:p>
                      <a:r>
                        <a:rPr lang="en-GB" sz="700" dirty="0"/>
                        <a:t>4992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 0687 – Creation of new charge to recover Last Resort Supply Payments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Approved for Capture (following</a:t>
                      </a:r>
                      <a:r>
                        <a:rPr lang="en-GB" sz="700" baseline="0" dirty="0"/>
                        <a:t> initial review) 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662">
                <a:tc>
                  <a:txBody>
                    <a:bodyPr/>
                    <a:lstStyle/>
                    <a:p>
                      <a:r>
                        <a:rPr lang="en-GB" sz="700" dirty="0"/>
                        <a:t>5003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Access Platform DN Dashboard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/>
                        <a:t>Approved for Capture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662">
                <a:tc>
                  <a:txBody>
                    <a:bodyPr/>
                    <a:lstStyle/>
                    <a:p>
                      <a:r>
                        <a:rPr lang="en-GB" sz="700" dirty="0"/>
                        <a:t>5004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Golden Bullet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/>
                        <a:t>Approved for Capture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003">
                <a:tc>
                  <a:txBody>
                    <a:bodyPr/>
                    <a:lstStyle/>
                    <a:p>
                      <a:r>
                        <a:rPr lang="en-GB" sz="700" dirty="0"/>
                        <a:t>5013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Performance Assurance Framework Administrator Access to Data Discovery Platform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Approved for Capture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003">
                <a:tc>
                  <a:txBody>
                    <a:bodyPr/>
                    <a:lstStyle/>
                    <a:p>
                      <a:r>
                        <a:rPr lang="en-GB" sz="700" dirty="0"/>
                        <a:t>4991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Enabling Large Scale Utilisation of Class 3 – MOD0700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Approved for Implementation</a:t>
                      </a:r>
                      <a:r>
                        <a:rPr lang="en-GB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28/09/2019</a:t>
                      </a:r>
                      <a:endParaRPr lang="en-GB" sz="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553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1987</TotalTime>
  <Words>321</Words>
  <Application>Microsoft Office PowerPoint</Application>
  <PresentationFormat>On-screen Show (16:9)</PresentationFormat>
  <Paragraphs>56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Key Committee Updates</vt:lpstr>
      <vt:lpstr>PAC 10th September Key Messages</vt:lpstr>
      <vt:lpstr>ChMC 11th September Key messages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Helen Cuin</cp:lastModifiedBy>
  <cp:revision>101</cp:revision>
  <cp:lastPrinted>2019-04-17T13:21:48Z</cp:lastPrinted>
  <dcterms:created xsi:type="dcterms:W3CDTF">2018-09-02T17:12:15Z</dcterms:created>
  <dcterms:modified xsi:type="dcterms:W3CDTF">2019-09-17T08:48:51Z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1565169110</vt:i4>
  </property>
  <property fmtid="{D5CDD505-2E9C-101B-9397-08002B2CF9AE}" pid="3" name="_NewReviewCycle">
    <vt:lpwstr/>
  </property>
  <property fmtid="{D5CDD505-2E9C-101B-9397-08002B2CF9AE}" pid="4" name="_EmailSubject">
    <vt:lpwstr>Agenda Item 11.1 COMC 18th September</vt:lpwstr>
  </property>
  <property fmtid="{D5CDD505-2E9C-101B-9397-08002B2CF9AE}" pid="5" name="_AuthorEmail">
    <vt:lpwstr>angela.clarke@xoserve.com</vt:lpwstr>
  </property>
  <property fmtid="{D5CDD505-2E9C-101B-9397-08002B2CF9AE}" pid="6" name="_AuthorEmailDisplayName">
    <vt:lpwstr>Clarke, Angela</vt:lpwstr>
  </property>
  <property fmtid="{D5CDD505-2E9C-101B-9397-08002B2CF9AE}" pid="7" name="_PreviousAdHocReviewCycleID">
    <vt:i4>-1591626878</vt:i4>
  </property>
  <property fmtid="{D5CDD505-2E9C-101B-9397-08002B2CF9AE}" pid="8" name="ContentTypeId">
    <vt:lpwstr>0x0101006E927B77B7F39148B9CB17AE711C8D35</vt:lpwstr>
  </property>
</Properties>
</file>