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28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Change Management Committee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EUC Change Assurance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 Project </a:t>
            </a:r>
            <a:r>
              <a:rPr lang="en-GB" dirty="0"/>
              <a:t>C</a:t>
            </a:r>
            <a:r>
              <a:rPr lang="en-GB" dirty="0" smtClean="0"/>
              <a:t>hange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Summary Background  to the  EUC Project </a:t>
            </a:r>
          </a:p>
          <a:p>
            <a:r>
              <a:rPr lang="en-US" dirty="0" smtClean="0"/>
              <a:t>The original, approved B.E.R </a:t>
            </a:r>
            <a:r>
              <a:rPr lang="en-US" dirty="0"/>
              <a:t>was </a:t>
            </a:r>
            <a:r>
              <a:rPr lang="en-US" dirty="0" smtClean="0"/>
              <a:t>for £385k in January 2019</a:t>
            </a:r>
            <a:endParaRPr lang="en-US" dirty="0"/>
          </a:p>
          <a:p>
            <a:r>
              <a:rPr lang="en-US" dirty="0" smtClean="0"/>
              <a:t>In June, </a:t>
            </a:r>
            <a:r>
              <a:rPr lang="en-US" dirty="0"/>
              <a:t>the project team </a:t>
            </a:r>
            <a:r>
              <a:rPr lang="en-US" dirty="0" err="1"/>
              <a:t>realised</a:t>
            </a:r>
            <a:r>
              <a:rPr lang="en-US" dirty="0"/>
              <a:t> that the risk margin (£120k) </a:t>
            </a:r>
            <a:r>
              <a:rPr lang="en-US" dirty="0" smtClean="0"/>
              <a:t>was in the Business Case but not present in the B.E.R.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B.E.R </a:t>
            </a:r>
            <a:r>
              <a:rPr lang="en-US" dirty="0"/>
              <a:t>was then </a:t>
            </a:r>
            <a:r>
              <a:rPr lang="en-US" dirty="0" smtClean="0"/>
              <a:t>resubmitted, at </a:t>
            </a:r>
            <a:r>
              <a:rPr lang="en-US" dirty="0"/>
              <a:t>£</a:t>
            </a:r>
            <a:r>
              <a:rPr lang="en-US" dirty="0" smtClean="0"/>
              <a:t>485k, (£20k having been transferred for use </a:t>
            </a:r>
            <a:r>
              <a:rPr lang="en-US" dirty="0"/>
              <a:t>b</a:t>
            </a:r>
            <a:r>
              <a:rPr lang="en-US" dirty="0" smtClean="0"/>
              <a:t>y the June 2019 Changes project).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500" b="1" dirty="0"/>
              <a:t>During the EUC project</a:t>
            </a:r>
          </a:p>
          <a:p>
            <a:r>
              <a:rPr lang="en-US" dirty="0" smtClean="0"/>
              <a:t>Two </a:t>
            </a:r>
            <a:r>
              <a:rPr lang="en-US" dirty="0"/>
              <a:t>risks </a:t>
            </a:r>
            <a:r>
              <a:rPr lang="en-US" dirty="0" smtClean="0"/>
              <a:t>were </a:t>
            </a:r>
            <a:r>
              <a:rPr lang="en-US" dirty="0" err="1" smtClean="0"/>
              <a:t>realised</a:t>
            </a:r>
            <a:r>
              <a:rPr lang="en-US" dirty="0" smtClean="0"/>
              <a:t>, for </a:t>
            </a:r>
            <a:r>
              <a:rPr lang="en-US" dirty="0"/>
              <a:t>Wipro </a:t>
            </a:r>
            <a:r>
              <a:rPr lang="en-US" dirty="0" smtClean="0"/>
              <a:t>resource on Gemini changes, and </a:t>
            </a:r>
            <a:r>
              <a:rPr lang="en-US" dirty="0"/>
              <a:t>additional TCS </a:t>
            </a:r>
            <a:r>
              <a:rPr lang="en-US" dirty="0" smtClean="0"/>
              <a:t>resource requirements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Change Assurance for EUC</a:t>
            </a:r>
          </a:p>
          <a:p>
            <a:r>
              <a:rPr lang="en-US" dirty="0" smtClean="0"/>
              <a:t>The scope for this particular assurance Health Check focused on Operational UAT, as such the Business Case / B.E.R. were agreed out of scope for the assurance.</a:t>
            </a:r>
          </a:p>
          <a:p>
            <a:r>
              <a:rPr lang="en-US" dirty="0" smtClean="0"/>
              <a:t>This was therefore a scope exception, specific to this assurance event and not reflective </a:t>
            </a:r>
            <a:r>
              <a:rPr lang="en-US" smtClean="0"/>
              <a:t>of usual  </a:t>
            </a:r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smtClean="0"/>
              <a:t>Assurance Health Check </a:t>
            </a:r>
            <a:r>
              <a:rPr lang="en-US" dirty="0" smtClean="0"/>
              <a:t>scope.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45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156</Words>
  <Application>Microsoft Office PowerPoint</Application>
  <PresentationFormat>On-screen Show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Change Management Committee</vt:lpstr>
      <vt:lpstr>EUC Project Change Assurance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58</cp:revision>
  <dcterms:created xsi:type="dcterms:W3CDTF">2018-09-02T17:12:15Z</dcterms:created>
  <dcterms:modified xsi:type="dcterms:W3CDTF">2019-09-10T10:17:08Z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-1166860621</vt:i4>
  </property>
  <property fmtid="{D5CDD505-2E9C-101B-9397-08002B2CF9AE}" pid="3" name="_NewReviewCycle">
    <vt:lpwstr/>
  </property>
  <property fmtid="{D5CDD505-2E9C-101B-9397-08002B2CF9AE}" pid="4" name="_EmailSubject">
    <vt:lpwstr>Change Committee Topic - EUC B.E.R. risk margin question</vt:lpwstr>
  </property>
  <property fmtid="{D5CDD505-2E9C-101B-9397-08002B2CF9AE}" pid="5" name="_AuthorEmail">
    <vt:lpwstr>trevor.howfield@xoserve.com</vt:lpwstr>
  </property>
  <property fmtid="{D5CDD505-2E9C-101B-9397-08002B2CF9AE}" pid="6" name="_AuthorEmailDisplayName">
    <vt:lpwstr>Howfield, Trevor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