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9" r:id="rId5"/>
    <p:sldId id="276" r:id="rId6"/>
    <p:sldId id="27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89935-F9C0-44DC-8C32-26D7AE82F48B}" v="1453" dt="2019-10-11T12:39:02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tableStyles" Target="tableStyles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heme" Target="theme/theme1.xml" Id="rId11" /><Relationship Type="http://schemas.openxmlformats.org/officeDocument/2006/relationships/slide" Target="slides/slide1.xml" Id="rId5" /><Relationship Type="http://schemas.openxmlformats.org/officeDocument/2006/relationships/viewProps" Target="viewProps.xml" Id="rId10" /><Relationship Type="http://schemas.openxmlformats.org/officeDocument/2006/relationships/slideMaster" Target="slideMasters/slideMaster1.xml" Id="rId4" /><Relationship Type="http://schemas.openxmlformats.org/officeDocument/2006/relationships/presProps" Target="presProps.xml" Id="rId9" /><Relationship Type="http://schemas.microsoft.com/office/2015/10/relationships/revisionInfo" Target="revisionInfo.xml" Id="rId14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07B63-DD91-440C-AE2E-B292886C326D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CD47-05DB-404B-9A2D-CF399089D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75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6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66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7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3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6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1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11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Committees Update - October 2019 </a:t>
            </a:r>
          </a:p>
        </p:txBody>
      </p:sp>
    </p:spTree>
    <p:extLst>
      <p:ext uri="{BB962C8B-B14F-4D97-AF65-F5344CB8AC3E}">
        <p14:creationId xmlns:p14="http://schemas.microsoft.com/office/powerpoint/2010/main" val="223006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9994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Performance Assurance Committee – 8</a:t>
            </a:r>
            <a:r>
              <a:rPr lang="en-GB" baseline="30000" dirty="0"/>
              <a:t>th</a:t>
            </a:r>
            <a:r>
              <a:rPr lang="en-GB" dirty="0"/>
              <a:t> October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C980B4-D28C-43DD-826C-867414D5D58F}"/>
              </a:ext>
            </a:extLst>
          </p:cNvPr>
          <p:cNvSpPr txBox="1"/>
          <p:nvPr/>
        </p:nvSpPr>
        <p:spPr>
          <a:xfrm>
            <a:off x="575556" y="1182687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Impact on Performance Assurance Report Register (PARR) reporting as a result of MOD 0700 / XRN 4991 illustrated to PAC members / PAFA (2 reports impacted and addressed)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DDP roll-out deemed crucial to effective future data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PAC requires PAFA to access DDP (being dealt with via XRN 5013) and for PAFA to see granular data.  </a:t>
            </a:r>
            <a:r>
              <a:rPr lang="en-GB" b="1" dirty="0">
                <a:solidFill>
                  <a:srgbClr val="FF0000"/>
                </a:solidFill>
              </a:rPr>
              <a:t>* Does CoMC have a view on which data items should be made available to PAFA?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Delivery of outstanding PARR-related XRNs (4795 &amp; 4779) on track after historic delays and issues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91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DSC Change Management Committee – 9</a:t>
            </a:r>
            <a:r>
              <a:rPr lang="en-GB" baseline="30000" dirty="0"/>
              <a:t>th</a:t>
            </a:r>
            <a:r>
              <a:rPr lang="en-GB" dirty="0"/>
              <a:t> October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746ED9-C22E-4092-B297-07DFA8B7A9CE}"/>
              </a:ext>
            </a:extLst>
          </p:cNvPr>
          <p:cNvSpPr txBox="1"/>
          <p:nvPr/>
        </p:nvSpPr>
        <p:spPr>
          <a:xfrm>
            <a:off x="575556" y="105958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846103-1AD1-447D-BC8C-EC334CA82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000192"/>
              </p:ext>
            </p:extLst>
          </p:nvPr>
        </p:nvGraphicFramePr>
        <p:xfrm>
          <a:off x="614546" y="1243137"/>
          <a:ext cx="80581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058331" imgH="1479665" progId="Excel.Sheet.12">
                  <p:embed/>
                </p:oleObj>
              </mc:Choice>
              <mc:Fallback>
                <p:oleObj name="Worksheet" r:id="rId3" imgW="8058331" imgH="1479665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846103-1AD1-447D-BC8C-EC334CA826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546" y="1243137"/>
                        <a:ext cx="8058150" cy="147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8F4B52-6A71-4DBC-9FDD-F583D9CB10E7}"/>
              </a:ext>
            </a:extLst>
          </p:cNvPr>
          <p:cNvSpPr txBox="1"/>
          <p:nvPr/>
        </p:nvSpPr>
        <p:spPr>
          <a:xfrm>
            <a:off x="471304" y="939617"/>
            <a:ext cx="2876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Change Documents</a:t>
            </a:r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090DD7-23B9-4147-8FB9-2B3D07B9E8E1}"/>
              </a:ext>
            </a:extLst>
          </p:cNvPr>
          <p:cNvSpPr/>
          <p:nvPr/>
        </p:nvSpPr>
        <p:spPr>
          <a:xfrm>
            <a:off x="471304" y="2953270"/>
            <a:ext cx="80581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EUC Release (XRN 4665) is in Post Implementation Support (PIS) with no outstanding risks /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MOD 0700 / XRN 4991 implemented.  Inner Tolerance Range in plan for delivery in October (pending UNCC approval) and PARR reporting in November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November-19 release tracking to plan and on schedule to be implemented 9</a:t>
            </a:r>
            <a:r>
              <a:rPr lang="en-GB" sz="1400" baseline="30000" dirty="0"/>
              <a:t>th</a:t>
            </a:r>
            <a:r>
              <a:rPr lang="en-GB" sz="1400" dirty="0"/>
              <a:t> November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June-20 - funding arrangements amended for XRN 4865 as this change was previously listed as being funded via a pre-BP19/20 budget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Input sought in ChMC and DSG to provide steer as to which changes will require market trials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038677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C222594353C846A5CC2DE64DC21269" ma:contentTypeVersion="5" ma:contentTypeDescription="Create a new document." ma:contentTypeScope="" ma:versionID="033dccf55d205d060f49a0701981a829">
  <xsd:schema xmlns:xsd="http://www.w3.org/2001/XMLSchema" xmlns:xs="http://www.w3.org/2001/XMLSchema" xmlns:p="http://schemas.microsoft.com/office/2006/metadata/properties" xmlns:ns3="b50a422f-301f-4fa5-bbd4-d22046ec3c52" xmlns:ns4="b554553c-748b-4189-a5a3-c522c630a41e" targetNamespace="http://schemas.microsoft.com/office/2006/metadata/properties" ma:root="true" ma:fieldsID="9f952fff7accad1ae828d69610955b7a" ns3:_="" ns4:_="">
    <xsd:import namespace="b50a422f-301f-4fa5-bbd4-d22046ec3c52"/>
    <xsd:import namespace="b554553c-748b-4189-a5a3-c522c630a4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a422f-301f-4fa5-bbd4-d22046ec3c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4553c-748b-4189-a5a3-c522c630a41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FAA2D9-D88D-402E-89AE-D113C00C5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0a422f-301f-4fa5-bbd4-d22046ec3c52"/>
    <ds:schemaRef ds:uri="b554553c-748b-4189-a5a3-c522c630a4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431D3D-FB2D-41B3-B45E-E6559B3ED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AA3BDF-6661-48FD-AEFE-3C92BD35AE8D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b554553c-748b-4189-a5a3-c522c630a41e"/>
    <ds:schemaRef ds:uri="b50a422f-301f-4fa5-bbd4-d22046ec3c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5151</TotalTime>
  <Words>216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1_Office Theme</vt:lpstr>
      <vt:lpstr>Microsoft Excel Worksheet</vt:lpstr>
      <vt:lpstr>Key Committees Update - October 2019 </vt:lpstr>
      <vt:lpstr>Performance Assurance Committee – 8th October </vt:lpstr>
      <vt:lpstr>DSC Change Management Committee – 9th October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Rigby, James</cp:lastModifiedBy>
  <cp:revision>104</cp:revision>
  <dcterms:created xsi:type="dcterms:W3CDTF">2019-08-06T09:46:03Z</dcterms:created>
  <dcterms:modified xsi:type="dcterms:W3CDTF">2019-10-11T12:39:11Z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7" name="ContentTypeId">
    <vt:lpwstr>0x010100D6C222594353C846A5CC2DE64DC21269</vt:lpwstr>
  </property>
</Properties>
</file>