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7"/>
  </p:notesMasterIdLst>
  <p:handoutMasterIdLst>
    <p:handoutMasterId r:id="rId8"/>
  </p:handoutMasterIdLst>
  <p:sldIdLst>
    <p:sldId id="526" r:id="rId5"/>
    <p:sldId id="532"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ran Dredge" initials="DD" lastIdx="10" clrIdx="0"/>
  <p:cmAuthor id="1" name="Nick Verdegem" initials="NV" lastIdx="5" clrIdx="1"/>
  <p:cmAuthor id="2" name="Pradeep Kumar" initials="PK" lastIdx="1" clrIdx="2"/>
  <p:cmAuthor id="3" name="Paul Crump" initials="PC" lastIdx="2" clrIdx="3"/>
  <p:cmAuthor id="4" name="John Woodward" initials="JW" lastIdx="4" clrIdx="4"/>
  <p:cmAuthor id="5" name="National Grid" initials="NG" lastIdx="8"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AF1"/>
    <a:srgbClr val="CED1E1"/>
    <a:srgbClr val="84B8DA"/>
    <a:srgbClr val="40D1F5"/>
    <a:srgbClr val="FFFFFF"/>
    <a:srgbClr val="B1D6E8"/>
    <a:srgbClr val="9C4877"/>
    <a:srgbClr val="2B80B1"/>
    <a:srgbClr val="9CCB3B"/>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BD8EF1-02CC-BD82-33A5-EF0CA955EA06}" v="5" dt="2019-09-03T07:45:23.4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342"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69B027-246C-4F39-B239-8B590AA395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C1FE479-CC67-4E6B-9879-BA5261675A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099BD7-7EC6-4CBC-84F9-C330CB15742F}" type="datetimeFigureOut">
              <a:rPr lang="en-GB" smtClean="0"/>
              <a:t>30/09/2019</a:t>
            </a:fld>
            <a:endParaRPr lang="en-GB"/>
          </a:p>
        </p:txBody>
      </p:sp>
      <p:sp>
        <p:nvSpPr>
          <p:cNvPr id="4" name="Footer Placeholder 3">
            <a:extLst>
              <a:ext uri="{FF2B5EF4-FFF2-40B4-BE49-F238E27FC236}">
                <a16:creationId xmlns:a16="http://schemas.microsoft.com/office/drawing/2014/main" id="{8CF5D510-3F08-4DB4-8D5D-DCDCF5C7E5E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99A7D67-DEA4-499D-91D7-1BB52F484D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CC6E5-F038-4FE0-AF66-A7182797B599}" type="slidenum">
              <a:rPr lang="en-GB" smtClean="0"/>
              <a:t>‹#›</a:t>
            </a:fld>
            <a:endParaRPr lang="en-GB"/>
          </a:p>
        </p:txBody>
      </p:sp>
    </p:spTree>
    <p:extLst>
      <p:ext uri="{BB962C8B-B14F-4D97-AF65-F5344CB8AC3E}">
        <p14:creationId xmlns:p14="http://schemas.microsoft.com/office/powerpoint/2010/main" val="4627451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30/09/2019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201734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71808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76039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11525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493809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4553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FBC6938-8E74-45DE-B1EE-C0A61FB043B3}"/>
              </a:ext>
            </a:extLst>
          </p:cNvPr>
          <p:cNvSpPr>
            <a:spLocks noGrp="1"/>
          </p:cNvSpPr>
          <p:nvPr>
            <p:ph type="sldNum" sz="quarter" idx="10"/>
          </p:nvPr>
        </p:nvSpPr>
        <p:spPr/>
        <p:txBody>
          <a:bodyPr/>
          <a:lstStyle/>
          <a:p>
            <a:fld id="{31AFE1AB-02AC-4018-A9CD-4D09954B8BE5}" type="slidenum">
              <a:rPr lang="en-GB" smtClean="0"/>
              <a:t>‹#›</a:t>
            </a:fld>
            <a:endParaRPr lang="en-GB"/>
          </a:p>
        </p:txBody>
      </p:sp>
    </p:spTree>
    <p:extLst>
      <p:ext uri="{BB962C8B-B14F-4D97-AF65-F5344CB8AC3E}">
        <p14:creationId xmlns:p14="http://schemas.microsoft.com/office/powerpoint/2010/main" val="2171815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10850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3733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id="{9DE15618-5225-4856-9DCE-646F6AA28976}"/>
              </a:ext>
            </a:extLst>
          </p:cNvPr>
          <p:cNvSpPr>
            <a:spLocks noGrp="1"/>
          </p:cNvSpPr>
          <p:nvPr>
            <p:ph type="sldNum" sz="quarter" idx="4"/>
          </p:nvPr>
        </p:nvSpPr>
        <p:spPr>
          <a:xfrm>
            <a:off x="-1332656"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1AFE1AB-02AC-4018-A9CD-4D09954B8BE5}" type="slidenum">
              <a:rPr lang="en-GB" smtClean="0"/>
              <a:t>‹#›</a:t>
            </a:fld>
            <a:endParaRPr lang="en-GB"/>
          </a:p>
        </p:txBody>
      </p:sp>
    </p:spTree>
    <p:extLst>
      <p:ext uri="{BB962C8B-B14F-4D97-AF65-F5344CB8AC3E}">
        <p14:creationId xmlns:p14="http://schemas.microsoft.com/office/powerpoint/2010/main" val="411906098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53" r:id="rId10"/>
  </p:sldLayoutIdLst>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box.xoserve.IXEnquiries@xoserv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6012"/>
            <a:ext cx="7772400" cy="1102519"/>
          </a:xfrm>
        </p:spPr>
        <p:txBody>
          <a:bodyPr/>
          <a:lstStyle/>
          <a:p>
            <a:r>
              <a:rPr lang="en-GB"/>
              <a:t>Xoserve IX Refresh</a:t>
            </a:r>
          </a:p>
        </p:txBody>
      </p:sp>
      <p:sp>
        <p:nvSpPr>
          <p:cNvPr id="3" name="Subtitle 2"/>
          <p:cNvSpPr>
            <a:spLocks noGrp="1"/>
          </p:cNvSpPr>
          <p:nvPr>
            <p:ph type="subTitle" idx="1"/>
          </p:nvPr>
        </p:nvSpPr>
        <p:spPr>
          <a:xfrm>
            <a:off x="1371600" y="2904945"/>
            <a:ext cx="6400800" cy="1314450"/>
          </a:xfrm>
          <a:noFill/>
        </p:spPr>
        <p:txBody>
          <a:bodyPr vert="horz" lIns="91440" tIns="45720" rIns="91440" bIns="45720" rtlCol="0" anchor="t">
            <a:normAutofit/>
          </a:bodyPr>
          <a:lstStyle/>
          <a:p>
            <a:r>
              <a:rPr lang="en-GB" dirty="0">
                <a:solidFill>
                  <a:srgbClr val="3E5AA8"/>
                </a:solidFill>
              </a:rPr>
              <a:t>Customer Update</a:t>
            </a:r>
          </a:p>
          <a:p>
            <a:r>
              <a:rPr lang="en-GB" dirty="0">
                <a:solidFill>
                  <a:srgbClr val="3E5AA8"/>
                </a:solidFill>
                <a:latin typeface="Arial"/>
                <a:cs typeface="Arial"/>
              </a:rPr>
              <a:t>09/10/2019</a:t>
            </a:r>
            <a:endParaRPr lang="en-GB" dirty="0">
              <a:solidFill>
                <a:srgbClr val="3E5AA8"/>
              </a:solidFill>
            </a:endParaRPr>
          </a:p>
        </p:txBody>
      </p:sp>
    </p:spTree>
    <p:extLst>
      <p:ext uri="{BB962C8B-B14F-4D97-AF65-F5344CB8AC3E}">
        <p14:creationId xmlns:p14="http://schemas.microsoft.com/office/powerpoint/2010/main" val="2495117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8A5EFE3-CD39-4A28-A744-E4BB41338BC9}"/>
              </a:ext>
            </a:extLst>
          </p:cNvPr>
          <p:cNvSpPr>
            <a:spLocks noGrp="1"/>
          </p:cNvSpPr>
          <p:nvPr>
            <p:ph type="title"/>
          </p:nvPr>
        </p:nvSpPr>
        <p:spPr>
          <a:xfrm>
            <a:off x="457200" y="123478"/>
            <a:ext cx="8229600" cy="637580"/>
          </a:xfrm>
        </p:spPr>
        <p:txBody>
          <a:bodyPr/>
          <a:lstStyle/>
          <a:p>
            <a:r>
              <a:rPr lang="en-GB"/>
              <a:t>IX Refresh Customer Update</a:t>
            </a:r>
          </a:p>
        </p:txBody>
      </p:sp>
      <p:sp>
        <p:nvSpPr>
          <p:cNvPr id="5" name="Content Placeholder 2">
            <a:extLst>
              <a:ext uri="{FF2B5EF4-FFF2-40B4-BE49-F238E27FC236}">
                <a16:creationId xmlns:a16="http://schemas.microsoft.com/office/drawing/2014/main" id="{ED458E6E-2FD6-474D-81AD-E96A47E10AFC}"/>
              </a:ext>
            </a:extLst>
          </p:cNvPr>
          <p:cNvSpPr>
            <a:spLocks noGrp="1"/>
          </p:cNvSpPr>
          <p:nvPr>
            <p:ph idx="1"/>
          </p:nvPr>
        </p:nvSpPr>
        <p:spPr>
          <a:xfrm>
            <a:off x="457200" y="1059582"/>
            <a:ext cx="8229600" cy="3672408"/>
          </a:xfrm>
        </p:spPr>
        <p:txBody>
          <a:bodyPr vert="horz" lIns="91440" tIns="45720" rIns="91440" bIns="45720" rtlCol="0" anchor="t">
            <a:normAutofit/>
          </a:bodyPr>
          <a:lstStyle/>
          <a:p>
            <a:pPr marL="0" indent="0">
              <a:buNone/>
            </a:pPr>
            <a:endParaRPr lang="en-US" sz="1100" kern="0" dirty="0">
              <a:latin typeface="Arial"/>
              <a:cs typeface="Arial"/>
            </a:endParaRPr>
          </a:p>
          <a:p>
            <a:r>
              <a:rPr lang="en-US" sz="1100" kern="0" dirty="0">
                <a:latin typeface="Arial"/>
                <a:cs typeface="Arial"/>
              </a:rPr>
              <a:t>Our partner Gamma has now been in contact with your </a:t>
            </a:r>
            <a:r>
              <a:rPr lang="en-US" sz="1100" kern="0" dirty="0" err="1">
                <a:latin typeface="Arial"/>
                <a:cs typeface="Arial"/>
              </a:rPr>
              <a:t>organisation’s</a:t>
            </a:r>
            <a:r>
              <a:rPr lang="en-US" sz="1100" kern="0" dirty="0">
                <a:latin typeface="Arial"/>
                <a:cs typeface="Arial"/>
              </a:rPr>
              <a:t> given IT/ Business contacts to arrange a consultation call. On this call, your customer specific requirements will be discussed, resulting in a mutually agreed  migration plan/date being agreed with all parties.</a:t>
            </a:r>
            <a:endParaRPr lang="en-US" sz="1100" kern="0" dirty="0">
              <a:latin typeface="Arial"/>
            </a:endParaRPr>
          </a:p>
          <a:p>
            <a:endParaRPr lang="en-US" sz="1100" kern="0" dirty="0">
              <a:latin typeface="Arial"/>
              <a:cs typeface="Arial"/>
            </a:endParaRPr>
          </a:p>
          <a:p>
            <a:r>
              <a:rPr lang="en-US" sz="1100" kern="0" dirty="0">
                <a:latin typeface="Arial"/>
                <a:cs typeface="Arial"/>
              </a:rPr>
              <a:t>In preparation for the migration roll out phase we have created a post migration survey that will be sent via email to individual customers as each migration is completed. This is a very important element for us as this will allow us to gain an insight into the customer experience during migration and allow us to continue to make improvements based on your feedback.  </a:t>
            </a:r>
          </a:p>
          <a:p>
            <a:endParaRPr lang="en-US" sz="1100" kern="0" dirty="0">
              <a:latin typeface="Arial"/>
              <a:cs typeface="Arial"/>
            </a:endParaRPr>
          </a:p>
          <a:p>
            <a:r>
              <a:rPr lang="en-US" sz="1100" kern="0" dirty="0">
                <a:latin typeface="Arial"/>
                <a:cs typeface="Arial"/>
              </a:rPr>
              <a:t>We have open slots in October and November for migrations. If you would like your migration to be expediated, please do not hesitate to contact us and we will be happy to accommodate.</a:t>
            </a:r>
            <a:endParaRPr lang="en-US" sz="1100" kern="0" dirty="0">
              <a:latin typeface="Arial"/>
            </a:endParaRPr>
          </a:p>
          <a:p>
            <a:pPr marL="0" indent="0">
              <a:buNone/>
            </a:pPr>
            <a:endParaRPr lang="en-GB" sz="1100" dirty="0"/>
          </a:p>
          <a:p>
            <a:pPr lvl="0"/>
            <a:r>
              <a:rPr lang="en-GB" sz="1100" dirty="0"/>
              <a:t>If you have any questions or concerns, please reach out to </a:t>
            </a:r>
            <a:r>
              <a:rPr lang="en-US" sz="1100" kern="0" dirty="0">
                <a:latin typeface="Arial"/>
                <a:hlinkClick r:id="rId2"/>
              </a:rPr>
              <a:t>box.xoserve.IXEnquiries@xoserve.com</a:t>
            </a:r>
            <a:endParaRPr lang="en-US" sz="1100" kern="0" dirty="0">
              <a:latin typeface="Arial"/>
            </a:endParaRPr>
          </a:p>
          <a:p>
            <a:endParaRPr lang="en-GB" sz="1100" dirty="0"/>
          </a:p>
          <a:p>
            <a:endParaRPr lang="en-GB" dirty="0"/>
          </a:p>
        </p:txBody>
      </p:sp>
    </p:spTree>
    <p:extLst>
      <p:ext uri="{BB962C8B-B14F-4D97-AF65-F5344CB8AC3E}">
        <p14:creationId xmlns:p14="http://schemas.microsoft.com/office/powerpoint/2010/main" val="1772311877"/>
      </p:ext>
    </p:extLst>
  </p:cSld>
  <p:clrMapOvr>
    <a:masterClrMapping/>
  </p:clrMapOvr>
</p:sld>
</file>

<file path=ppt/theme/theme1.xml><?xml version="1.0" encoding="utf-8"?>
<a:theme xmlns:a="http://schemas.openxmlformats.org/drawingml/2006/main" name="xoserv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xoserve" id="{D47006C2-C1B0-42D3-A243-EE770BCFFD74}" vid="{CAC6DE05-E055-4E5F-BC6F-AAC99F9707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8C09751289BD64B89F85D70477A3783" ma:contentTypeVersion="8" ma:contentTypeDescription="Create a new document." ma:contentTypeScope="" ma:versionID="d9ed4e4ee921b659012f79def701d958">
  <xsd:schema xmlns:xsd="http://www.w3.org/2001/XMLSchema" xmlns:xs="http://www.w3.org/2001/XMLSchema" xmlns:p="http://schemas.microsoft.com/office/2006/metadata/properties" xmlns:ns3="24938e36-1604-481e-b36a-cfeb5237cbd3" targetNamespace="http://schemas.microsoft.com/office/2006/metadata/properties" ma:root="true" ma:fieldsID="2ebf69719764f208c45e90e6b95332e4" ns3:_="">
    <xsd:import namespace="24938e36-1604-481e-b36a-cfeb5237cbd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938e36-1604-481e-b36a-cfeb5237cb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www.w3.org/XML/1998/namespace"/>
    <ds:schemaRef ds:uri="http://purl.org/dc/terms/"/>
    <ds:schemaRef ds:uri="http://purl.org/dc/elements/1.1/"/>
    <ds:schemaRef ds:uri="http://schemas.openxmlformats.org/package/2006/metadata/core-properties"/>
    <ds:schemaRef ds:uri="http://schemas.microsoft.com/office/infopath/2007/PartnerControls"/>
    <ds:schemaRef ds:uri="http://schemas.microsoft.com/office/2006/documentManagement/types"/>
    <ds:schemaRef ds:uri="http://schemas.microsoft.com/office/2006/metadata/properties"/>
    <ds:schemaRef ds:uri="24938e36-1604-481e-b36a-cfeb5237cbd3"/>
    <ds:schemaRef ds:uri="http://purl.org/dc/dcmitype/"/>
  </ds:schemaRefs>
</ds:datastoreItem>
</file>

<file path=customXml/itemProps3.xml><?xml version="1.0" encoding="utf-8"?>
<ds:datastoreItem xmlns:ds="http://schemas.openxmlformats.org/officeDocument/2006/customXml" ds:itemID="{F07F6369-7E1C-47F5-B901-A00037A2BE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938e36-1604-481e-b36a-cfeb5237cb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xoserve</Template>
  <TotalTime>20</TotalTime>
  <Words>26</Words>
  <Application>Microsoft Office PowerPoint</Application>
  <PresentationFormat>On-screen Show (16:9)</PresentationFormat>
  <Paragraphs>12</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xoserve</vt:lpstr>
      <vt:lpstr>Xoserve IX Refresh</vt:lpstr>
      <vt:lpstr>IX Refresh Customer Update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4117.2 STC Pack</dc:title>
  <dc:creator>National Grid;Chris.Himmelsbach@xoserve.com</dc:creator>
  <cp:lastModifiedBy>Taggart, Rachel</cp:lastModifiedBy>
  <cp:revision>3</cp:revision>
  <dcterms:created xsi:type="dcterms:W3CDTF">2018-09-02T17:12:15Z</dcterms:created>
  <dcterms:modified xsi:type="dcterms:W3CDTF">2019-09-30T12:44:54Z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0x01010008C09751289BD64B89F85D70477A3783</vt:lpwstr>
  </property>
</Properties>
</file>