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96" r:id="rId6"/>
    <p:sldId id="397" r:id="rId7"/>
    <p:sldId id="402" r:id="rId8"/>
    <p:sldId id="403" r:id="rId9"/>
    <p:sldId id="404" r:id="rId10"/>
    <p:sldId id="40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00CDA8-2D5D-4A73-AC53-A3B2CBAD71B8}" v="40" dt="2019-12-10T14:47:57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.sharepoint.com/sites/SystemPerformance/Shared%20Documents/Customer%20Consultancy/Developer/DEV%20Version%20Class%203%20Migration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xoserve-my.sharepoint.com/personal/james_barlow_xoserve_com/Documents/Team/Class3%20Batching/Class%203%20changes%20-%20Projection%20vs%20Actu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xoserve-my.sharepoint.com/personal/james_barlow_xoserve_com/Documents/Team/Class3%20Batching/Class%203%20changes%20-%20Projection%20vs%20Actu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[DEV Version Class 3 Migration V3.xlsx]Output Planned Vs Actual JB!PivotTable2</c:name>
    <c:fmtId val="19"/>
  </c:pivotSource>
  <c:chart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5"/>
            </a:solidFill>
            <a:prstDash val="sysDash"/>
            <a:round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28575" cap="rnd">
            <a:solidFill>
              <a:schemeClr val="accent5"/>
            </a:solidFill>
            <a:prstDash val="sysDash"/>
            <a:round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'Output Planned Vs Actual JB'!$B$1</c:f>
              <c:strCache>
                <c:ptCount val="1"/>
                <c:pt idx="0">
                  <c:v>Planned Migrations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'Output Planned Vs Actual JB'!$A$2:$A$186</c:f>
              <c:strCache>
                <c:ptCount val="184"/>
                <c:pt idx="0">
                  <c:v>01/05/2019 00:00</c:v>
                </c:pt>
                <c:pt idx="1">
                  <c:v>02/05/2019 00:00</c:v>
                </c:pt>
                <c:pt idx="2">
                  <c:v>03/05/2019 00:00</c:v>
                </c:pt>
                <c:pt idx="3">
                  <c:v>04/05/2019 00:00</c:v>
                </c:pt>
                <c:pt idx="4">
                  <c:v>05/05/2019 00:00</c:v>
                </c:pt>
                <c:pt idx="5">
                  <c:v>06/05/2019 00:00</c:v>
                </c:pt>
                <c:pt idx="6">
                  <c:v>07/05/2019 00:00</c:v>
                </c:pt>
                <c:pt idx="7">
                  <c:v>08/05/2019 00:00</c:v>
                </c:pt>
                <c:pt idx="8">
                  <c:v>09/05/2019 00:00</c:v>
                </c:pt>
                <c:pt idx="9">
                  <c:v>10/05/2019 00:00</c:v>
                </c:pt>
                <c:pt idx="10">
                  <c:v>11/05/2019 00:00</c:v>
                </c:pt>
                <c:pt idx="11">
                  <c:v>12/05/2019 00:00</c:v>
                </c:pt>
                <c:pt idx="12">
                  <c:v>13/05/2019 00:00</c:v>
                </c:pt>
                <c:pt idx="13">
                  <c:v>14/05/2019 00:00</c:v>
                </c:pt>
                <c:pt idx="14">
                  <c:v>15/05/2019 00:00</c:v>
                </c:pt>
                <c:pt idx="15">
                  <c:v>16/05/2019 00:00</c:v>
                </c:pt>
                <c:pt idx="16">
                  <c:v>17/05/2019 00:00</c:v>
                </c:pt>
                <c:pt idx="17">
                  <c:v>18/05/2019 00:00</c:v>
                </c:pt>
                <c:pt idx="18">
                  <c:v>19/05/2019 00:00</c:v>
                </c:pt>
                <c:pt idx="19">
                  <c:v>20/05/2019 00:00</c:v>
                </c:pt>
                <c:pt idx="20">
                  <c:v>21/05/2019 00:00</c:v>
                </c:pt>
                <c:pt idx="21">
                  <c:v>22/05/2019 00:00</c:v>
                </c:pt>
                <c:pt idx="22">
                  <c:v>23/05/2019 00:00</c:v>
                </c:pt>
                <c:pt idx="23">
                  <c:v>24/05/2019 00:00</c:v>
                </c:pt>
                <c:pt idx="24">
                  <c:v>25/05/2019 00:00</c:v>
                </c:pt>
                <c:pt idx="25">
                  <c:v>26/05/2019 00:00</c:v>
                </c:pt>
                <c:pt idx="26">
                  <c:v>27/05/2019 00:00</c:v>
                </c:pt>
                <c:pt idx="27">
                  <c:v>28/05/2019 00:00</c:v>
                </c:pt>
                <c:pt idx="28">
                  <c:v>29/05/2019 00:00</c:v>
                </c:pt>
                <c:pt idx="29">
                  <c:v>30/05/2019 00:00</c:v>
                </c:pt>
                <c:pt idx="30">
                  <c:v>31/05/2019 00:00</c:v>
                </c:pt>
                <c:pt idx="31">
                  <c:v>01/06/2019 00:00</c:v>
                </c:pt>
                <c:pt idx="32">
                  <c:v>02/06/2019 00:00</c:v>
                </c:pt>
                <c:pt idx="33">
                  <c:v>03/06/2019 00:00</c:v>
                </c:pt>
                <c:pt idx="34">
                  <c:v>04/06/2019 00:00</c:v>
                </c:pt>
                <c:pt idx="35">
                  <c:v>05/06/2019 00:00</c:v>
                </c:pt>
                <c:pt idx="36">
                  <c:v>06/06/2019 00:00</c:v>
                </c:pt>
                <c:pt idx="37">
                  <c:v>07/06/2019 00:00</c:v>
                </c:pt>
                <c:pt idx="38">
                  <c:v>08/06/2019 00:00</c:v>
                </c:pt>
                <c:pt idx="39">
                  <c:v>09/06/2019 00:00</c:v>
                </c:pt>
                <c:pt idx="40">
                  <c:v>10/06/2019 00:00</c:v>
                </c:pt>
                <c:pt idx="41">
                  <c:v>11/06/2019 00:00</c:v>
                </c:pt>
                <c:pt idx="42">
                  <c:v>12/06/2019 00:00</c:v>
                </c:pt>
                <c:pt idx="43">
                  <c:v>13/06/2019 00:00</c:v>
                </c:pt>
                <c:pt idx="44">
                  <c:v>14/06/2019 00:00</c:v>
                </c:pt>
                <c:pt idx="45">
                  <c:v>15/06/2019 00:00</c:v>
                </c:pt>
                <c:pt idx="46">
                  <c:v>16/06/2019 00:00</c:v>
                </c:pt>
                <c:pt idx="47">
                  <c:v>17/06/2019 00:00</c:v>
                </c:pt>
                <c:pt idx="48">
                  <c:v>18/06/2019 00:00</c:v>
                </c:pt>
                <c:pt idx="49">
                  <c:v>19/06/2019 00:00</c:v>
                </c:pt>
                <c:pt idx="50">
                  <c:v>20/06/2019 00:00</c:v>
                </c:pt>
                <c:pt idx="51">
                  <c:v>21/06/2019 00:00</c:v>
                </c:pt>
                <c:pt idx="52">
                  <c:v>22/06/2019 00:00</c:v>
                </c:pt>
                <c:pt idx="53">
                  <c:v>23/06/2019 00:00</c:v>
                </c:pt>
                <c:pt idx="54">
                  <c:v>24/06/2019 00:00</c:v>
                </c:pt>
                <c:pt idx="55">
                  <c:v>25/06/2019 00:00</c:v>
                </c:pt>
                <c:pt idx="56">
                  <c:v>26/06/2019 00:00</c:v>
                </c:pt>
                <c:pt idx="57">
                  <c:v>27/06/2019 00:00</c:v>
                </c:pt>
                <c:pt idx="58">
                  <c:v>28/06/2019 00:00</c:v>
                </c:pt>
                <c:pt idx="59">
                  <c:v>29/06/2019 00:00</c:v>
                </c:pt>
                <c:pt idx="60">
                  <c:v>30/06/2019 00:00</c:v>
                </c:pt>
                <c:pt idx="61">
                  <c:v>01/07/2019 00:00</c:v>
                </c:pt>
                <c:pt idx="62">
                  <c:v>02/07/2019 00:00</c:v>
                </c:pt>
                <c:pt idx="63">
                  <c:v>03/07/2019 00:00</c:v>
                </c:pt>
                <c:pt idx="64">
                  <c:v>04/07/2019 00:00</c:v>
                </c:pt>
                <c:pt idx="65">
                  <c:v>05/07/2019 00:00</c:v>
                </c:pt>
                <c:pt idx="66">
                  <c:v>06/07/2019 00:00</c:v>
                </c:pt>
                <c:pt idx="67">
                  <c:v>07/07/2019 00:00</c:v>
                </c:pt>
                <c:pt idx="68">
                  <c:v>08/07/2019 00:00</c:v>
                </c:pt>
                <c:pt idx="69">
                  <c:v>09/07/2019 00:00</c:v>
                </c:pt>
                <c:pt idx="70">
                  <c:v>10/07/2019 00:00</c:v>
                </c:pt>
                <c:pt idx="71">
                  <c:v>11/07/2019 00:00</c:v>
                </c:pt>
                <c:pt idx="72">
                  <c:v>12/07/2019 00:00</c:v>
                </c:pt>
                <c:pt idx="73">
                  <c:v>13/07/2019 00:00</c:v>
                </c:pt>
                <c:pt idx="74">
                  <c:v>14/07/2019 00:00</c:v>
                </c:pt>
                <c:pt idx="75">
                  <c:v>15/07/2019 00:00</c:v>
                </c:pt>
                <c:pt idx="76">
                  <c:v>16/07/2019 00:00</c:v>
                </c:pt>
                <c:pt idx="77">
                  <c:v>17/07/2019 00:00</c:v>
                </c:pt>
                <c:pt idx="78">
                  <c:v>18/07/2019 00:00</c:v>
                </c:pt>
                <c:pt idx="79">
                  <c:v>19/07/2019 00:00</c:v>
                </c:pt>
                <c:pt idx="80">
                  <c:v>20/07/2019 00:00</c:v>
                </c:pt>
                <c:pt idx="81">
                  <c:v>21/07/2019 00:00</c:v>
                </c:pt>
                <c:pt idx="82">
                  <c:v>22/07/2019 00:00</c:v>
                </c:pt>
                <c:pt idx="83">
                  <c:v>23/07/2019 00:00</c:v>
                </c:pt>
                <c:pt idx="84">
                  <c:v>24/07/2019 00:00</c:v>
                </c:pt>
                <c:pt idx="85">
                  <c:v>25/07/2019 00:00</c:v>
                </c:pt>
                <c:pt idx="86">
                  <c:v>26/07/2019 00:00</c:v>
                </c:pt>
                <c:pt idx="87">
                  <c:v>27/07/2019 00:00</c:v>
                </c:pt>
                <c:pt idx="88">
                  <c:v>28/07/2019 00:00</c:v>
                </c:pt>
                <c:pt idx="89">
                  <c:v>29/07/2019 00:00</c:v>
                </c:pt>
                <c:pt idx="90">
                  <c:v>30/07/2019 00:00</c:v>
                </c:pt>
                <c:pt idx="91">
                  <c:v>31/07/2019 00:00</c:v>
                </c:pt>
                <c:pt idx="92">
                  <c:v>01/08/2019 00:00</c:v>
                </c:pt>
                <c:pt idx="93">
                  <c:v>02/08/2019 00:00</c:v>
                </c:pt>
                <c:pt idx="94">
                  <c:v>03/08/2019 00:00</c:v>
                </c:pt>
                <c:pt idx="95">
                  <c:v>04/08/2019 00:00</c:v>
                </c:pt>
                <c:pt idx="96">
                  <c:v>05/08/2019 00:00</c:v>
                </c:pt>
                <c:pt idx="97">
                  <c:v>06/08/2019 00:00</c:v>
                </c:pt>
                <c:pt idx="98">
                  <c:v>07/08/2019 00:00</c:v>
                </c:pt>
                <c:pt idx="99">
                  <c:v>08/08/2019 00:00</c:v>
                </c:pt>
                <c:pt idx="100">
                  <c:v>09/08/2019 00:00</c:v>
                </c:pt>
                <c:pt idx="101">
                  <c:v>10/08/2019 00:00</c:v>
                </c:pt>
                <c:pt idx="102">
                  <c:v>11/08/2019 00:00</c:v>
                </c:pt>
                <c:pt idx="103">
                  <c:v>12/08/2019 00:00</c:v>
                </c:pt>
                <c:pt idx="104">
                  <c:v>13/08/2019 00:00</c:v>
                </c:pt>
                <c:pt idx="105">
                  <c:v>14/08/2019 00:00</c:v>
                </c:pt>
                <c:pt idx="106">
                  <c:v>15/08/2019 00:00</c:v>
                </c:pt>
                <c:pt idx="107">
                  <c:v>16/08/2019 00:00</c:v>
                </c:pt>
                <c:pt idx="108">
                  <c:v>17/08/2019 00:00</c:v>
                </c:pt>
                <c:pt idx="109">
                  <c:v>18/08/2019 00:00</c:v>
                </c:pt>
                <c:pt idx="110">
                  <c:v>19/08/2019 00:00</c:v>
                </c:pt>
                <c:pt idx="111">
                  <c:v>20/08/2019 00:00</c:v>
                </c:pt>
                <c:pt idx="112">
                  <c:v>21/08/2019 00:00</c:v>
                </c:pt>
                <c:pt idx="113">
                  <c:v>22/08/2019 00:00</c:v>
                </c:pt>
                <c:pt idx="114">
                  <c:v>23/08/2019 00:00</c:v>
                </c:pt>
                <c:pt idx="115">
                  <c:v>24/08/2019 00:00</c:v>
                </c:pt>
                <c:pt idx="116">
                  <c:v>25/08/2019 00:00</c:v>
                </c:pt>
                <c:pt idx="117">
                  <c:v>26/08/2019 00:00</c:v>
                </c:pt>
                <c:pt idx="118">
                  <c:v>27/08/2019 00:00</c:v>
                </c:pt>
                <c:pt idx="119">
                  <c:v>28/08/2019 00:00</c:v>
                </c:pt>
                <c:pt idx="120">
                  <c:v>29/08/2019 00:00</c:v>
                </c:pt>
                <c:pt idx="121">
                  <c:v>30/08/2019 00:00</c:v>
                </c:pt>
                <c:pt idx="122">
                  <c:v>31/08/2019 00:00</c:v>
                </c:pt>
                <c:pt idx="123">
                  <c:v>01/09/2019 00:00</c:v>
                </c:pt>
                <c:pt idx="124">
                  <c:v>02/09/2019 00:00</c:v>
                </c:pt>
                <c:pt idx="125">
                  <c:v>03/09/2019 00:00</c:v>
                </c:pt>
                <c:pt idx="126">
                  <c:v>04/09/2019 00:00</c:v>
                </c:pt>
                <c:pt idx="127">
                  <c:v>05/09/2019 00:00</c:v>
                </c:pt>
                <c:pt idx="128">
                  <c:v>06/09/2019 00:00</c:v>
                </c:pt>
                <c:pt idx="129">
                  <c:v>07/09/2019 00:00</c:v>
                </c:pt>
                <c:pt idx="130">
                  <c:v>08/09/2019 00:00</c:v>
                </c:pt>
                <c:pt idx="131">
                  <c:v>09/09/2019 00:00</c:v>
                </c:pt>
                <c:pt idx="132">
                  <c:v>10/09/2019 00:00</c:v>
                </c:pt>
                <c:pt idx="133">
                  <c:v>11/09/2019 00:00</c:v>
                </c:pt>
                <c:pt idx="134">
                  <c:v>12/09/2019 00:00</c:v>
                </c:pt>
                <c:pt idx="135">
                  <c:v>13/09/2019 00:00</c:v>
                </c:pt>
                <c:pt idx="136">
                  <c:v>14/09/2019 00:00</c:v>
                </c:pt>
                <c:pt idx="137">
                  <c:v>15/09/2019 00:00</c:v>
                </c:pt>
                <c:pt idx="138">
                  <c:v>16/09/2019 00:00</c:v>
                </c:pt>
                <c:pt idx="139">
                  <c:v>17/09/2019 00:00</c:v>
                </c:pt>
                <c:pt idx="140">
                  <c:v>18/09/2019 00:00</c:v>
                </c:pt>
                <c:pt idx="141">
                  <c:v>19/09/2019 00:00</c:v>
                </c:pt>
                <c:pt idx="142">
                  <c:v>20/09/2019 00:00</c:v>
                </c:pt>
                <c:pt idx="143">
                  <c:v>21/09/2019 00:00</c:v>
                </c:pt>
                <c:pt idx="144">
                  <c:v>22/09/2019 00:00</c:v>
                </c:pt>
                <c:pt idx="145">
                  <c:v>23/09/2019 00:00</c:v>
                </c:pt>
                <c:pt idx="146">
                  <c:v>24/09/2019 00:00</c:v>
                </c:pt>
                <c:pt idx="147">
                  <c:v>25/09/2019 00:00</c:v>
                </c:pt>
                <c:pt idx="148">
                  <c:v>26/09/2019 00:00</c:v>
                </c:pt>
                <c:pt idx="149">
                  <c:v>27/09/2019 00:00</c:v>
                </c:pt>
                <c:pt idx="150">
                  <c:v>28/09/2019 00:00</c:v>
                </c:pt>
                <c:pt idx="151">
                  <c:v>29/09/2019 00:00</c:v>
                </c:pt>
                <c:pt idx="152">
                  <c:v>30/09/2019 00:00</c:v>
                </c:pt>
                <c:pt idx="153">
                  <c:v>01/10/2019 00:00</c:v>
                </c:pt>
                <c:pt idx="154">
                  <c:v>02/10/2019 00:00</c:v>
                </c:pt>
                <c:pt idx="155">
                  <c:v>03/10/2019 00:00</c:v>
                </c:pt>
                <c:pt idx="156">
                  <c:v>04/10/2019 00:00</c:v>
                </c:pt>
                <c:pt idx="157">
                  <c:v>05/10/2019 00:00</c:v>
                </c:pt>
                <c:pt idx="158">
                  <c:v>06/10/2019 00:00</c:v>
                </c:pt>
                <c:pt idx="159">
                  <c:v>07/10/2019 00:00</c:v>
                </c:pt>
                <c:pt idx="160">
                  <c:v>08/10/2019 00:00</c:v>
                </c:pt>
                <c:pt idx="161">
                  <c:v>09/10/2019 00:00</c:v>
                </c:pt>
                <c:pt idx="162">
                  <c:v>10/10/2019 00:00</c:v>
                </c:pt>
                <c:pt idx="163">
                  <c:v>11/10/2019 00:00</c:v>
                </c:pt>
                <c:pt idx="164">
                  <c:v>12/10/2019 00:00</c:v>
                </c:pt>
                <c:pt idx="165">
                  <c:v>13/10/2019 00:00</c:v>
                </c:pt>
                <c:pt idx="166">
                  <c:v>14/10/2019 00:00</c:v>
                </c:pt>
                <c:pt idx="167">
                  <c:v>15/10/2019 00:00</c:v>
                </c:pt>
                <c:pt idx="168">
                  <c:v>16/10/2019 00:00</c:v>
                </c:pt>
                <c:pt idx="169">
                  <c:v>17/10/2019 00:00</c:v>
                </c:pt>
                <c:pt idx="170">
                  <c:v>18/10/2019 00:00</c:v>
                </c:pt>
                <c:pt idx="171">
                  <c:v>19/10/2019 00:00</c:v>
                </c:pt>
                <c:pt idx="172">
                  <c:v>20/10/2019 00:00</c:v>
                </c:pt>
                <c:pt idx="173">
                  <c:v>21/10/2019 00:00</c:v>
                </c:pt>
                <c:pt idx="174">
                  <c:v>22/10/2019 00:00</c:v>
                </c:pt>
                <c:pt idx="175">
                  <c:v>23/10/2019 00:00</c:v>
                </c:pt>
                <c:pt idx="176">
                  <c:v>24/10/2019 00:00</c:v>
                </c:pt>
                <c:pt idx="177">
                  <c:v>25/10/2019 00:00</c:v>
                </c:pt>
                <c:pt idx="178">
                  <c:v>26/10/2019 00:00</c:v>
                </c:pt>
                <c:pt idx="179">
                  <c:v>27/10/2019 00:00</c:v>
                </c:pt>
                <c:pt idx="180">
                  <c:v>28/10/2019 00:00</c:v>
                </c:pt>
                <c:pt idx="181">
                  <c:v>29/10/2019 00:00</c:v>
                </c:pt>
                <c:pt idx="182">
                  <c:v>30/10/2019 00:00</c:v>
                </c:pt>
                <c:pt idx="183">
                  <c:v>31/10/2019 00:00</c:v>
                </c:pt>
              </c:strCache>
            </c:strRef>
          </c:cat>
          <c:val>
            <c:numRef>
              <c:f>'Output Planned Vs Actual JB'!$B$2:$B$186</c:f>
              <c:numCache>
                <c:formatCode>_(* #,##0_);_(* \(#,##0\);_(* "-"??_);_(@_)</c:formatCode>
                <c:ptCount val="184"/>
                <c:pt idx="0">
                  <c:v>98219</c:v>
                </c:pt>
                <c:pt idx="1">
                  <c:v>98219</c:v>
                </c:pt>
                <c:pt idx="2">
                  <c:v>98219</c:v>
                </c:pt>
                <c:pt idx="3">
                  <c:v>98219</c:v>
                </c:pt>
                <c:pt idx="4">
                  <c:v>98219</c:v>
                </c:pt>
                <c:pt idx="5">
                  <c:v>98219</c:v>
                </c:pt>
                <c:pt idx="6">
                  <c:v>98219</c:v>
                </c:pt>
                <c:pt idx="7">
                  <c:v>98219</c:v>
                </c:pt>
                <c:pt idx="8">
                  <c:v>98219</c:v>
                </c:pt>
                <c:pt idx="9">
                  <c:v>98219</c:v>
                </c:pt>
                <c:pt idx="10">
                  <c:v>98219</c:v>
                </c:pt>
                <c:pt idx="11">
                  <c:v>98219</c:v>
                </c:pt>
                <c:pt idx="12">
                  <c:v>98219</c:v>
                </c:pt>
                <c:pt idx="13">
                  <c:v>98219</c:v>
                </c:pt>
                <c:pt idx="14">
                  <c:v>98219</c:v>
                </c:pt>
                <c:pt idx="15">
                  <c:v>98219</c:v>
                </c:pt>
                <c:pt idx="16">
                  <c:v>98219</c:v>
                </c:pt>
                <c:pt idx="17">
                  <c:v>98219</c:v>
                </c:pt>
                <c:pt idx="18">
                  <c:v>98219</c:v>
                </c:pt>
                <c:pt idx="19">
                  <c:v>98219</c:v>
                </c:pt>
                <c:pt idx="20">
                  <c:v>98219</c:v>
                </c:pt>
                <c:pt idx="21">
                  <c:v>98219</c:v>
                </c:pt>
                <c:pt idx="22">
                  <c:v>98219</c:v>
                </c:pt>
                <c:pt idx="23">
                  <c:v>98219</c:v>
                </c:pt>
                <c:pt idx="24">
                  <c:v>98219</c:v>
                </c:pt>
                <c:pt idx="25">
                  <c:v>98219</c:v>
                </c:pt>
                <c:pt idx="26">
                  <c:v>98219</c:v>
                </c:pt>
                <c:pt idx="27">
                  <c:v>98219</c:v>
                </c:pt>
                <c:pt idx="28">
                  <c:v>98219</c:v>
                </c:pt>
                <c:pt idx="29">
                  <c:v>98219</c:v>
                </c:pt>
                <c:pt idx="30">
                  <c:v>98219</c:v>
                </c:pt>
                <c:pt idx="31">
                  <c:v>98219</c:v>
                </c:pt>
                <c:pt idx="32">
                  <c:v>98219</c:v>
                </c:pt>
                <c:pt idx="33">
                  <c:v>98754</c:v>
                </c:pt>
                <c:pt idx="34">
                  <c:v>99289</c:v>
                </c:pt>
                <c:pt idx="35">
                  <c:v>99824</c:v>
                </c:pt>
                <c:pt idx="36">
                  <c:v>100359</c:v>
                </c:pt>
                <c:pt idx="37">
                  <c:v>100894</c:v>
                </c:pt>
                <c:pt idx="38">
                  <c:v>100894</c:v>
                </c:pt>
                <c:pt idx="39">
                  <c:v>100894</c:v>
                </c:pt>
                <c:pt idx="40">
                  <c:v>101429</c:v>
                </c:pt>
                <c:pt idx="41">
                  <c:v>101964</c:v>
                </c:pt>
                <c:pt idx="42">
                  <c:v>102499</c:v>
                </c:pt>
                <c:pt idx="43">
                  <c:v>103034</c:v>
                </c:pt>
                <c:pt idx="44">
                  <c:v>103569</c:v>
                </c:pt>
                <c:pt idx="45">
                  <c:v>103569</c:v>
                </c:pt>
                <c:pt idx="46">
                  <c:v>103569</c:v>
                </c:pt>
                <c:pt idx="47">
                  <c:v>104104</c:v>
                </c:pt>
                <c:pt idx="48">
                  <c:v>104639</c:v>
                </c:pt>
                <c:pt idx="49">
                  <c:v>105174</c:v>
                </c:pt>
                <c:pt idx="50">
                  <c:v>105709</c:v>
                </c:pt>
                <c:pt idx="51">
                  <c:v>106244</c:v>
                </c:pt>
                <c:pt idx="52">
                  <c:v>106244</c:v>
                </c:pt>
                <c:pt idx="53">
                  <c:v>106244</c:v>
                </c:pt>
                <c:pt idx="54">
                  <c:v>106779</c:v>
                </c:pt>
                <c:pt idx="55">
                  <c:v>107314</c:v>
                </c:pt>
                <c:pt idx="56">
                  <c:v>107849</c:v>
                </c:pt>
                <c:pt idx="57">
                  <c:v>108384</c:v>
                </c:pt>
                <c:pt idx="58">
                  <c:v>108919</c:v>
                </c:pt>
                <c:pt idx="59">
                  <c:v>108919</c:v>
                </c:pt>
                <c:pt idx="60">
                  <c:v>108919</c:v>
                </c:pt>
                <c:pt idx="61">
                  <c:v>115640.73913043478</c:v>
                </c:pt>
                <c:pt idx="62">
                  <c:v>122362.47826086955</c:v>
                </c:pt>
                <c:pt idx="63">
                  <c:v>129084.21739130435</c:v>
                </c:pt>
                <c:pt idx="64">
                  <c:v>135805.95652173914</c:v>
                </c:pt>
                <c:pt idx="65">
                  <c:v>142527.69565217392</c:v>
                </c:pt>
                <c:pt idx="66">
                  <c:v>142527.69565217392</c:v>
                </c:pt>
                <c:pt idx="67">
                  <c:v>142527.69565217392</c:v>
                </c:pt>
                <c:pt idx="68">
                  <c:v>149249.4347826087</c:v>
                </c:pt>
                <c:pt idx="69">
                  <c:v>155971.17391304349</c:v>
                </c:pt>
                <c:pt idx="70">
                  <c:v>162692.9130434783</c:v>
                </c:pt>
                <c:pt idx="71">
                  <c:v>169414.65217391303</c:v>
                </c:pt>
                <c:pt idx="72">
                  <c:v>176136.39130434784</c:v>
                </c:pt>
                <c:pt idx="73">
                  <c:v>176136.39130434784</c:v>
                </c:pt>
                <c:pt idx="74">
                  <c:v>176136.39130434784</c:v>
                </c:pt>
                <c:pt idx="75">
                  <c:v>182858.13043478262</c:v>
                </c:pt>
                <c:pt idx="76">
                  <c:v>189579.86956521741</c:v>
                </c:pt>
                <c:pt idx="77">
                  <c:v>196301.60869565219</c:v>
                </c:pt>
                <c:pt idx="78">
                  <c:v>203023.34782608697</c:v>
                </c:pt>
                <c:pt idx="79">
                  <c:v>209745.08695652176</c:v>
                </c:pt>
                <c:pt idx="80">
                  <c:v>209745.08695652176</c:v>
                </c:pt>
                <c:pt idx="81">
                  <c:v>209745.08695652176</c:v>
                </c:pt>
                <c:pt idx="82">
                  <c:v>216466.82608695654</c:v>
                </c:pt>
                <c:pt idx="83">
                  <c:v>223188.56521739133</c:v>
                </c:pt>
                <c:pt idx="84">
                  <c:v>229910.30434782611</c:v>
                </c:pt>
                <c:pt idx="85">
                  <c:v>236632.04347826089</c:v>
                </c:pt>
                <c:pt idx="86">
                  <c:v>243353.78260869568</c:v>
                </c:pt>
                <c:pt idx="87">
                  <c:v>243353.78260869568</c:v>
                </c:pt>
                <c:pt idx="88">
                  <c:v>243353.78260869568</c:v>
                </c:pt>
                <c:pt idx="89">
                  <c:v>250075.52173913046</c:v>
                </c:pt>
                <c:pt idx="90">
                  <c:v>256797.26086956525</c:v>
                </c:pt>
                <c:pt idx="91">
                  <c:v>263519</c:v>
                </c:pt>
                <c:pt idx="92">
                  <c:v>281450.81818181818</c:v>
                </c:pt>
                <c:pt idx="93">
                  <c:v>299382.63636363635</c:v>
                </c:pt>
                <c:pt idx="94">
                  <c:v>299382.63636363635</c:v>
                </c:pt>
                <c:pt idx="95">
                  <c:v>299382.63636363635</c:v>
                </c:pt>
                <c:pt idx="96">
                  <c:v>317314.45454545459</c:v>
                </c:pt>
                <c:pt idx="97">
                  <c:v>335246.27272727271</c:v>
                </c:pt>
                <c:pt idx="98">
                  <c:v>353178.09090909094</c:v>
                </c:pt>
                <c:pt idx="99">
                  <c:v>371109.909090909</c:v>
                </c:pt>
                <c:pt idx="100">
                  <c:v>389041.72727272724</c:v>
                </c:pt>
                <c:pt idx="101">
                  <c:v>389041.72727272724</c:v>
                </c:pt>
                <c:pt idx="102">
                  <c:v>389041.72727272724</c:v>
                </c:pt>
                <c:pt idx="103">
                  <c:v>406973.54545454535</c:v>
                </c:pt>
                <c:pt idx="104">
                  <c:v>424905.36363636359</c:v>
                </c:pt>
                <c:pt idx="105">
                  <c:v>442837.18181818165</c:v>
                </c:pt>
                <c:pt idx="106">
                  <c:v>460768.99999999988</c:v>
                </c:pt>
                <c:pt idx="107">
                  <c:v>478700.81818181806</c:v>
                </c:pt>
                <c:pt idx="108">
                  <c:v>478700.81818181806</c:v>
                </c:pt>
                <c:pt idx="109">
                  <c:v>478700.81818181806</c:v>
                </c:pt>
                <c:pt idx="110">
                  <c:v>496632.63636363624</c:v>
                </c:pt>
                <c:pt idx="111">
                  <c:v>514564.45454545441</c:v>
                </c:pt>
                <c:pt idx="112">
                  <c:v>532496.27272727259</c:v>
                </c:pt>
                <c:pt idx="113">
                  <c:v>550428.09090909082</c:v>
                </c:pt>
                <c:pt idx="114">
                  <c:v>568359.90909090894</c:v>
                </c:pt>
                <c:pt idx="115">
                  <c:v>568359.90909090894</c:v>
                </c:pt>
                <c:pt idx="116">
                  <c:v>568359.90909090894</c:v>
                </c:pt>
                <c:pt idx="117">
                  <c:v>586291.72727272718</c:v>
                </c:pt>
                <c:pt idx="118">
                  <c:v>604223.5454545453</c:v>
                </c:pt>
                <c:pt idx="119">
                  <c:v>622155.36363636353</c:v>
                </c:pt>
                <c:pt idx="120">
                  <c:v>640087.18181818165</c:v>
                </c:pt>
                <c:pt idx="121">
                  <c:v>658018.99999999977</c:v>
                </c:pt>
                <c:pt idx="122">
                  <c:v>658018.99999999977</c:v>
                </c:pt>
                <c:pt idx="123">
                  <c:v>658018.99999999977</c:v>
                </c:pt>
                <c:pt idx="124">
                  <c:v>686828.52380952355</c:v>
                </c:pt>
                <c:pt idx="125">
                  <c:v>715638.04761904746</c:v>
                </c:pt>
                <c:pt idx="126">
                  <c:v>744447.57142857113</c:v>
                </c:pt>
                <c:pt idx="127">
                  <c:v>773257.09523809503</c:v>
                </c:pt>
                <c:pt idx="128">
                  <c:v>802066.61904761882</c:v>
                </c:pt>
                <c:pt idx="129">
                  <c:v>802066.61904761882</c:v>
                </c:pt>
                <c:pt idx="130">
                  <c:v>802066.61904761882</c:v>
                </c:pt>
                <c:pt idx="131">
                  <c:v>830876.14285714249</c:v>
                </c:pt>
                <c:pt idx="132">
                  <c:v>859685.6666666664</c:v>
                </c:pt>
                <c:pt idx="133">
                  <c:v>888495.19047619018</c:v>
                </c:pt>
                <c:pt idx="134">
                  <c:v>917304.71428571397</c:v>
                </c:pt>
                <c:pt idx="135">
                  <c:v>946114.23809523787</c:v>
                </c:pt>
                <c:pt idx="136">
                  <c:v>946114.23809523787</c:v>
                </c:pt>
                <c:pt idx="137">
                  <c:v>946114.23809523787</c:v>
                </c:pt>
                <c:pt idx="138">
                  <c:v>974923.76190476154</c:v>
                </c:pt>
                <c:pt idx="139">
                  <c:v>1003733.2857142854</c:v>
                </c:pt>
                <c:pt idx="140">
                  <c:v>1032542.8095238092</c:v>
                </c:pt>
                <c:pt idx="141">
                  <c:v>1061352.333333333</c:v>
                </c:pt>
                <c:pt idx="142">
                  <c:v>1090161.8571428568</c:v>
                </c:pt>
                <c:pt idx="143">
                  <c:v>1090161.8571428568</c:v>
                </c:pt>
                <c:pt idx="144">
                  <c:v>1090161.8571428568</c:v>
                </c:pt>
                <c:pt idx="145">
                  <c:v>1118971.3809523806</c:v>
                </c:pt>
                <c:pt idx="146">
                  <c:v>1147780.9047619044</c:v>
                </c:pt>
                <c:pt idx="147">
                  <c:v>1176590.4285714279</c:v>
                </c:pt>
                <c:pt idx="148">
                  <c:v>1205399.952380952</c:v>
                </c:pt>
                <c:pt idx="149">
                  <c:v>1234209.4761904757</c:v>
                </c:pt>
                <c:pt idx="150">
                  <c:v>1234209.4761904757</c:v>
                </c:pt>
                <c:pt idx="151">
                  <c:v>1234209.4761904757</c:v>
                </c:pt>
                <c:pt idx="152">
                  <c:v>1263018.9999999995</c:v>
                </c:pt>
                <c:pt idx="153">
                  <c:v>1298932.0434782603</c:v>
                </c:pt>
                <c:pt idx="154">
                  <c:v>1334845.0869565213</c:v>
                </c:pt>
                <c:pt idx="155">
                  <c:v>1370758.1304347822</c:v>
                </c:pt>
                <c:pt idx="156">
                  <c:v>1406671.1739130432</c:v>
                </c:pt>
                <c:pt idx="157">
                  <c:v>1406671.1739130432</c:v>
                </c:pt>
                <c:pt idx="158">
                  <c:v>1406671.1739130432</c:v>
                </c:pt>
                <c:pt idx="159">
                  <c:v>1442584.2173913042</c:v>
                </c:pt>
                <c:pt idx="160">
                  <c:v>1478497.2608695652</c:v>
                </c:pt>
                <c:pt idx="161">
                  <c:v>1514410.3043478259</c:v>
                </c:pt>
                <c:pt idx="162">
                  <c:v>1550323.3478260869</c:v>
                </c:pt>
                <c:pt idx="163">
                  <c:v>1586236.3913043477</c:v>
                </c:pt>
                <c:pt idx="164">
                  <c:v>1586236.3913043477</c:v>
                </c:pt>
                <c:pt idx="165">
                  <c:v>1586236.3913043477</c:v>
                </c:pt>
                <c:pt idx="166">
                  <c:v>1622149.4347826086</c:v>
                </c:pt>
                <c:pt idx="167">
                  <c:v>1658062.4782608692</c:v>
                </c:pt>
                <c:pt idx="168">
                  <c:v>1693975.5217391304</c:v>
                </c:pt>
                <c:pt idx="169">
                  <c:v>1729888.5652173911</c:v>
                </c:pt>
                <c:pt idx="170">
                  <c:v>1765801.6086956519</c:v>
                </c:pt>
                <c:pt idx="171">
                  <c:v>1765801.6086956519</c:v>
                </c:pt>
                <c:pt idx="172">
                  <c:v>1765801.6086956519</c:v>
                </c:pt>
                <c:pt idx="173">
                  <c:v>1801714.6521739126</c:v>
                </c:pt>
                <c:pt idx="174">
                  <c:v>1837627.6956521738</c:v>
                </c:pt>
                <c:pt idx="175">
                  <c:v>1873540.7391304346</c:v>
                </c:pt>
                <c:pt idx="176">
                  <c:v>1909453.7826086956</c:v>
                </c:pt>
                <c:pt idx="177">
                  <c:v>1945366.8260869561</c:v>
                </c:pt>
                <c:pt idx="178">
                  <c:v>1945366.8260869561</c:v>
                </c:pt>
                <c:pt idx="179">
                  <c:v>1945366.8260869561</c:v>
                </c:pt>
                <c:pt idx="180">
                  <c:v>1981279.8695652164</c:v>
                </c:pt>
                <c:pt idx="181">
                  <c:v>2017192.9130434766</c:v>
                </c:pt>
                <c:pt idx="182">
                  <c:v>2053105.9565217376</c:v>
                </c:pt>
                <c:pt idx="183">
                  <c:v>2089018.9999999984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3F-4D5F-8868-32E1A2C828D0}"/>
            </c:ext>
          </c:extLst>
        </c:ser>
        <c:ser>
          <c:idx val="1"/>
          <c:order val="1"/>
          <c:tx>
            <c:strRef>
              <c:f>'Output Planned Vs Actual JB'!$C$1</c:f>
              <c:strCache>
                <c:ptCount val="1"/>
                <c:pt idx="0">
                  <c:v>Live Class 3 Sites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'Output Planned Vs Actual JB'!$A$2:$A$186</c:f>
              <c:strCache>
                <c:ptCount val="184"/>
                <c:pt idx="0">
                  <c:v>01/05/2019 00:00</c:v>
                </c:pt>
                <c:pt idx="1">
                  <c:v>02/05/2019 00:00</c:v>
                </c:pt>
                <c:pt idx="2">
                  <c:v>03/05/2019 00:00</c:v>
                </c:pt>
                <c:pt idx="3">
                  <c:v>04/05/2019 00:00</c:v>
                </c:pt>
                <c:pt idx="4">
                  <c:v>05/05/2019 00:00</c:v>
                </c:pt>
                <c:pt idx="5">
                  <c:v>06/05/2019 00:00</c:v>
                </c:pt>
                <c:pt idx="6">
                  <c:v>07/05/2019 00:00</c:v>
                </c:pt>
                <c:pt idx="7">
                  <c:v>08/05/2019 00:00</c:v>
                </c:pt>
                <c:pt idx="8">
                  <c:v>09/05/2019 00:00</c:v>
                </c:pt>
                <c:pt idx="9">
                  <c:v>10/05/2019 00:00</c:v>
                </c:pt>
                <c:pt idx="10">
                  <c:v>11/05/2019 00:00</c:v>
                </c:pt>
                <c:pt idx="11">
                  <c:v>12/05/2019 00:00</c:v>
                </c:pt>
                <c:pt idx="12">
                  <c:v>13/05/2019 00:00</c:v>
                </c:pt>
                <c:pt idx="13">
                  <c:v>14/05/2019 00:00</c:v>
                </c:pt>
                <c:pt idx="14">
                  <c:v>15/05/2019 00:00</c:v>
                </c:pt>
                <c:pt idx="15">
                  <c:v>16/05/2019 00:00</c:v>
                </c:pt>
                <c:pt idx="16">
                  <c:v>17/05/2019 00:00</c:v>
                </c:pt>
                <c:pt idx="17">
                  <c:v>18/05/2019 00:00</c:v>
                </c:pt>
                <c:pt idx="18">
                  <c:v>19/05/2019 00:00</c:v>
                </c:pt>
                <c:pt idx="19">
                  <c:v>20/05/2019 00:00</c:v>
                </c:pt>
                <c:pt idx="20">
                  <c:v>21/05/2019 00:00</c:v>
                </c:pt>
                <c:pt idx="21">
                  <c:v>22/05/2019 00:00</c:v>
                </c:pt>
                <c:pt idx="22">
                  <c:v>23/05/2019 00:00</c:v>
                </c:pt>
                <c:pt idx="23">
                  <c:v>24/05/2019 00:00</c:v>
                </c:pt>
                <c:pt idx="24">
                  <c:v>25/05/2019 00:00</c:v>
                </c:pt>
                <c:pt idx="25">
                  <c:v>26/05/2019 00:00</c:v>
                </c:pt>
                <c:pt idx="26">
                  <c:v>27/05/2019 00:00</c:v>
                </c:pt>
                <c:pt idx="27">
                  <c:v>28/05/2019 00:00</c:v>
                </c:pt>
                <c:pt idx="28">
                  <c:v>29/05/2019 00:00</c:v>
                </c:pt>
                <c:pt idx="29">
                  <c:v>30/05/2019 00:00</c:v>
                </c:pt>
                <c:pt idx="30">
                  <c:v>31/05/2019 00:00</c:v>
                </c:pt>
                <c:pt idx="31">
                  <c:v>01/06/2019 00:00</c:v>
                </c:pt>
                <c:pt idx="32">
                  <c:v>02/06/2019 00:00</c:v>
                </c:pt>
                <c:pt idx="33">
                  <c:v>03/06/2019 00:00</c:v>
                </c:pt>
                <c:pt idx="34">
                  <c:v>04/06/2019 00:00</c:v>
                </c:pt>
                <c:pt idx="35">
                  <c:v>05/06/2019 00:00</c:v>
                </c:pt>
                <c:pt idx="36">
                  <c:v>06/06/2019 00:00</c:v>
                </c:pt>
                <c:pt idx="37">
                  <c:v>07/06/2019 00:00</c:v>
                </c:pt>
                <c:pt idx="38">
                  <c:v>08/06/2019 00:00</c:v>
                </c:pt>
                <c:pt idx="39">
                  <c:v>09/06/2019 00:00</c:v>
                </c:pt>
                <c:pt idx="40">
                  <c:v>10/06/2019 00:00</c:v>
                </c:pt>
                <c:pt idx="41">
                  <c:v>11/06/2019 00:00</c:v>
                </c:pt>
                <c:pt idx="42">
                  <c:v>12/06/2019 00:00</c:v>
                </c:pt>
                <c:pt idx="43">
                  <c:v>13/06/2019 00:00</c:v>
                </c:pt>
                <c:pt idx="44">
                  <c:v>14/06/2019 00:00</c:v>
                </c:pt>
                <c:pt idx="45">
                  <c:v>15/06/2019 00:00</c:v>
                </c:pt>
                <c:pt idx="46">
                  <c:v>16/06/2019 00:00</c:v>
                </c:pt>
                <c:pt idx="47">
                  <c:v>17/06/2019 00:00</c:v>
                </c:pt>
                <c:pt idx="48">
                  <c:v>18/06/2019 00:00</c:v>
                </c:pt>
                <c:pt idx="49">
                  <c:v>19/06/2019 00:00</c:v>
                </c:pt>
                <c:pt idx="50">
                  <c:v>20/06/2019 00:00</c:v>
                </c:pt>
                <c:pt idx="51">
                  <c:v>21/06/2019 00:00</c:v>
                </c:pt>
                <c:pt idx="52">
                  <c:v>22/06/2019 00:00</c:v>
                </c:pt>
                <c:pt idx="53">
                  <c:v>23/06/2019 00:00</c:v>
                </c:pt>
                <c:pt idx="54">
                  <c:v>24/06/2019 00:00</c:v>
                </c:pt>
                <c:pt idx="55">
                  <c:v>25/06/2019 00:00</c:v>
                </c:pt>
                <c:pt idx="56">
                  <c:v>26/06/2019 00:00</c:v>
                </c:pt>
                <c:pt idx="57">
                  <c:v>27/06/2019 00:00</c:v>
                </c:pt>
                <c:pt idx="58">
                  <c:v>28/06/2019 00:00</c:v>
                </c:pt>
                <c:pt idx="59">
                  <c:v>29/06/2019 00:00</c:v>
                </c:pt>
                <c:pt idx="60">
                  <c:v>30/06/2019 00:00</c:v>
                </c:pt>
                <c:pt idx="61">
                  <c:v>01/07/2019 00:00</c:v>
                </c:pt>
                <c:pt idx="62">
                  <c:v>02/07/2019 00:00</c:v>
                </c:pt>
                <c:pt idx="63">
                  <c:v>03/07/2019 00:00</c:v>
                </c:pt>
                <c:pt idx="64">
                  <c:v>04/07/2019 00:00</c:v>
                </c:pt>
                <c:pt idx="65">
                  <c:v>05/07/2019 00:00</c:v>
                </c:pt>
                <c:pt idx="66">
                  <c:v>06/07/2019 00:00</c:v>
                </c:pt>
                <c:pt idx="67">
                  <c:v>07/07/2019 00:00</c:v>
                </c:pt>
                <c:pt idx="68">
                  <c:v>08/07/2019 00:00</c:v>
                </c:pt>
                <c:pt idx="69">
                  <c:v>09/07/2019 00:00</c:v>
                </c:pt>
                <c:pt idx="70">
                  <c:v>10/07/2019 00:00</c:v>
                </c:pt>
                <c:pt idx="71">
                  <c:v>11/07/2019 00:00</c:v>
                </c:pt>
                <c:pt idx="72">
                  <c:v>12/07/2019 00:00</c:v>
                </c:pt>
                <c:pt idx="73">
                  <c:v>13/07/2019 00:00</c:v>
                </c:pt>
                <c:pt idx="74">
                  <c:v>14/07/2019 00:00</c:v>
                </c:pt>
                <c:pt idx="75">
                  <c:v>15/07/2019 00:00</c:v>
                </c:pt>
                <c:pt idx="76">
                  <c:v>16/07/2019 00:00</c:v>
                </c:pt>
                <c:pt idx="77">
                  <c:v>17/07/2019 00:00</c:v>
                </c:pt>
                <c:pt idx="78">
                  <c:v>18/07/2019 00:00</c:v>
                </c:pt>
                <c:pt idx="79">
                  <c:v>19/07/2019 00:00</c:v>
                </c:pt>
                <c:pt idx="80">
                  <c:v>20/07/2019 00:00</c:v>
                </c:pt>
                <c:pt idx="81">
                  <c:v>21/07/2019 00:00</c:v>
                </c:pt>
                <c:pt idx="82">
                  <c:v>22/07/2019 00:00</c:v>
                </c:pt>
                <c:pt idx="83">
                  <c:v>23/07/2019 00:00</c:v>
                </c:pt>
                <c:pt idx="84">
                  <c:v>24/07/2019 00:00</c:v>
                </c:pt>
                <c:pt idx="85">
                  <c:v>25/07/2019 00:00</c:v>
                </c:pt>
                <c:pt idx="86">
                  <c:v>26/07/2019 00:00</c:v>
                </c:pt>
                <c:pt idx="87">
                  <c:v>27/07/2019 00:00</c:v>
                </c:pt>
                <c:pt idx="88">
                  <c:v>28/07/2019 00:00</c:v>
                </c:pt>
                <c:pt idx="89">
                  <c:v>29/07/2019 00:00</c:v>
                </c:pt>
                <c:pt idx="90">
                  <c:v>30/07/2019 00:00</c:v>
                </c:pt>
                <c:pt idx="91">
                  <c:v>31/07/2019 00:00</c:v>
                </c:pt>
                <c:pt idx="92">
                  <c:v>01/08/2019 00:00</c:v>
                </c:pt>
                <c:pt idx="93">
                  <c:v>02/08/2019 00:00</c:v>
                </c:pt>
                <c:pt idx="94">
                  <c:v>03/08/2019 00:00</c:v>
                </c:pt>
                <c:pt idx="95">
                  <c:v>04/08/2019 00:00</c:v>
                </c:pt>
                <c:pt idx="96">
                  <c:v>05/08/2019 00:00</c:v>
                </c:pt>
                <c:pt idx="97">
                  <c:v>06/08/2019 00:00</c:v>
                </c:pt>
                <c:pt idx="98">
                  <c:v>07/08/2019 00:00</c:v>
                </c:pt>
                <c:pt idx="99">
                  <c:v>08/08/2019 00:00</c:v>
                </c:pt>
                <c:pt idx="100">
                  <c:v>09/08/2019 00:00</c:v>
                </c:pt>
                <c:pt idx="101">
                  <c:v>10/08/2019 00:00</c:v>
                </c:pt>
                <c:pt idx="102">
                  <c:v>11/08/2019 00:00</c:v>
                </c:pt>
                <c:pt idx="103">
                  <c:v>12/08/2019 00:00</c:v>
                </c:pt>
                <c:pt idx="104">
                  <c:v>13/08/2019 00:00</c:v>
                </c:pt>
                <c:pt idx="105">
                  <c:v>14/08/2019 00:00</c:v>
                </c:pt>
                <c:pt idx="106">
                  <c:v>15/08/2019 00:00</c:v>
                </c:pt>
                <c:pt idx="107">
                  <c:v>16/08/2019 00:00</c:v>
                </c:pt>
                <c:pt idx="108">
                  <c:v>17/08/2019 00:00</c:v>
                </c:pt>
                <c:pt idx="109">
                  <c:v>18/08/2019 00:00</c:v>
                </c:pt>
                <c:pt idx="110">
                  <c:v>19/08/2019 00:00</c:v>
                </c:pt>
                <c:pt idx="111">
                  <c:v>20/08/2019 00:00</c:v>
                </c:pt>
                <c:pt idx="112">
                  <c:v>21/08/2019 00:00</c:v>
                </c:pt>
                <c:pt idx="113">
                  <c:v>22/08/2019 00:00</c:v>
                </c:pt>
                <c:pt idx="114">
                  <c:v>23/08/2019 00:00</c:v>
                </c:pt>
                <c:pt idx="115">
                  <c:v>24/08/2019 00:00</c:v>
                </c:pt>
                <c:pt idx="116">
                  <c:v>25/08/2019 00:00</c:v>
                </c:pt>
                <c:pt idx="117">
                  <c:v>26/08/2019 00:00</c:v>
                </c:pt>
                <c:pt idx="118">
                  <c:v>27/08/2019 00:00</c:v>
                </c:pt>
                <c:pt idx="119">
                  <c:v>28/08/2019 00:00</c:v>
                </c:pt>
                <c:pt idx="120">
                  <c:v>29/08/2019 00:00</c:v>
                </c:pt>
                <c:pt idx="121">
                  <c:v>30/08/2019 00:00</c:v>
                </c:pt>
                <c:pt idx="122">
                  <c:v>31/08/2019 00:00</c:v>
                </c:pt>
                <c:pt idx="123">
                  <c:v>01/09/2019 00:00</c:v>
                </c:pt>
                <c:pt idx="124">
                  <c:v>02/09/2019 00:00</c:v>
                </c:pt>
                <c:pt idx="125">
                  <c:v>03/09/2019 00:00</c:v>
                </c:pt>
                <c:pt idx="126">
                  <c:v>04/09/2019 00:00</c:v>
                </c:pt>
                <c:pt idx="127">
                  <c:v>05/09/2019 00:00</c:v>
                </c:pt>
                <c:pt idx="128">
                  <c:v>06/09/2019 00:00</c:v>
                </c:pt>
                <c:pt idx="129">
                  <c:v>07/09/2019 00:00</c:v>
                </c:pt>
                <c:pt idx="130">
                  <c:v>08/09/2019 00:00</c:v>
                </c:pt>
                <c:pt idx="131">
                  <c:v>09/09/2019 00:00</c:v>
                </c:pt>
                <c:pt idx="132">
                  <c:v>10/09/2019 00:00</c:v>
                </c:pt>
                <c:pt idx="133">
                  <c:v>11/09/2019 00:00</c:v>
                </c:pt>
                <c:pt idx="134">
                  <c:v>12/09/2019 00:00</c:v>
                </c:pt>
                <c:pt idx="135">
                  <c:v>13/09/2019 00:00</c:v>
                </c:pt>
                <c:pt idx="136">
                  <c:v>14/09/2019 00:00</c:v>
                </c:pt>
                <c:pt idx="137">
                  <c:v>15/09/2019 00:00</c:v>
                </c:pt>
                <c:pt idx="138">
                  <c:v>16/09/2019 00:00</c:v>
                </c:pt>
                <c:pt idx="139">
                  <c:v>17/09/2019 00:00</c:v>
                </c:pt>
                <c:pt idx="140">
                  <c:v>18/09/2019 00:00</c:v>
                </c:pt>
                <c:pt idx="141">
                  <c:v>19/09/2019 00:00</c:v>
                </c:pt>
                <c:pt idx="142">
                  <c:v>20/09/2019 00:00</c:v>
                </c:pt>
                <c:pt idx="143">
                  <c:v>21/09/2019 00:00</c:v>
                </c:pt>
                <c:pt idx="144">
                  <c:v>22/09/2019 00:00</c:v>
                </c:pt>
                <c:pt idx="145">
                  <c:v>23/09/2019 00:00</c:v>
                </c:pt>
                <c:pt idx="146">
                  <c:v>24/09/2019 00:00</c:v>
                </c:pt>
                <c:pt idx="147">
                  <c:v>25/09/2019 00:00</c:v>
                </c:pt>
                <c:pt idx="148">
                  <c:v>26/09/2019 00:00</c:v>
                </c:pt>
                <c:pt idx="149">
                  <c:v>27/09/2019 00:00</c:v>
                </c:pt>
                <c:pt idx="150">
                  <c:v>28/09/2019 00:00</c:v>
                </c:pt>
                <c:pt idx="151">
                  <c:v>29/09/2019 00:00</c:v>
                </c:pt>
                <c:pt idx="152">
                  <c:v>30/09/2019 00:00</c:v>
                </c:pt>
                <c:pt idx="153">
                  <c:v>01/10/2019 00:00</c:v>
                </c:pt>
                <c:pt idx="154">
                  <c:v>02/10/2019 00:00</c:v>
                </c:pt>
                <c:pt idx="155">
                  <c:v>03/10/2019 00:00</c:v>
                </c:pt>
                <c:pt idx="156">
                  <c:v>04/10/2019 00:00</c:v>
                </c:pt>
                <c:pt idx="157">
                  <c:v>05/10/2019 00:00</c:v>
                </c:pt>
                <c:pt idx="158">
                  <c:v>06/10/2019 00:00</c:v>
                </c:pt>
                <c:pt idx="159">
                  <c:v>07/10/2019 00:00</c:v>
                </c:pt>
                <c:pt idx="160">
                  <c:v>08/10/2019 00:00</c:v>
                </c:pt>
                <c:pt idx="161">
                  <c:v>09/10/2019 00:00</c:v>
                </c:pt>
                <c:pt idx="162">
                  <c:v>10/10/2019 00:00</c:v>
                </c:pt>
                <c:pt idx="163">
                  <c:v>11/10/2019 00:00</c:v>
                </c:pt>
                <c:pt idx="164">
                  <c:v>12/10/2019 00:00</c:v>
                </c:pt>
                <c:pt idx="165">
                  <c:v>13/10/2019 00:00</c:v>
                </c:pt>
                <c:pt idx="166">
                  <c:v>14/10/2019 00:00</c:v>
                </c:pt>
                <c:pt idx="167">
                  <c:v>15/10/2019 00:00</c:v>
                </c:pt>
                <c:pt idx="168">
                  <c:v>16/10/2019 00:00</c:v>
                </c:pt>
                <c:pt idx="169">
                  <c:v>17/10/2019 00:00</c:v>
                </c:pt>
                <c:pt idx="170">
                  <c:v>18/10/2019 00:00</c:v>
                </c:pt>
                <c:pt idx="171">
                  <c:v>19/10/2019 00:00</c:v>
                </c:pt>
                <c:pt idx="172">
                  <c:v>20/10/2019 00:00</c:v>
                </c:pt>
                <c:pt idx="173">
                  <c:v>21/10/2019 00:00</c:v>
                </c:pt>
                <c:pt idx="174">
                  <c:v>22/10/2019 00:00</c:v>
                </c:pt>
                <c:pt idx="175">
                  <c:v>23/10/2019 00:00</c:v>
                </c:pt>
                <c:pt idx="176">
                  <c:v>24/10/2019 00:00</c:v>
                </c:pt>
                <c:pt idx="177">
                  <c:v>25/10/2019 00:00</c:v>
                </c:pt>
                <c:pt idx="178">
                  <c:v>26/10/2019 00:00</c:v>
                </c:pt>
                <c:pt idx="179">
                  <c:v>27/10/2019 00:00</c:v>
                </c:pt>
                <c:pt idx="180">
                  <c:v>28/10/2019 00:00</c:v>
                </c:pt>
                <c:pt idx="181">
                  <c:v>29/10/2019 00:00</c:v>
                </c:pt>
                <c:pt idx="182">
                  <c:v>30/10/2019 00:00</c:v>
                </c:pt>
                <c:pt idx="183">
                  <c:v>31/10/2019 00:00</c:v>
                </c:pt>
              </c:strCache>
            </c:strRef>
          </c:cat>
          <c:val>
            <c:numRef>
              <c:f>'Output Planned Vs Actual JB'!$C$2:$C$186</c:f>
              <c:numCache>
                <c:formatCode>_(* #,##0_);_(* \(#,##0\);_(* "-"??_);_(@_)</c:formatCode>
                <c:ptCount val="184"/>
                <c:pt idx="0">
                  <c:v>103614</c:v>
                </c:pt>
                <c:pt idx="1">
                  <c:v>103759</c:v>
                </c:pt>
                <c:pt idx="2">
                  <c:v>103961</c:v>
                </c:pt>
                <c:pt idx="3">
                  <c:v>103941</c:v>
                </c:pt>
                <c:pt idx="4">
                  <c:v>103916</c:v>
                </c:pt>
                <c:pt idx="5">
                  <c:v>103863</c:v>
                </c:pt>
                <c:pt idx="6">
                  <c:v>104094</c:v>
                </c:pt>
                <c:pt idx="7">
                  <c:v>104225</c:v>
                </c:pt>
                <c:pt idx="8">
                  <c:v>104496</c:v>
                </c:pt>
                <c:pt idx="9">
                  <c:v>104602</c:v>
                </c:pt>
                <c:pt idx="10">
                  <c:v>104592</c:v>
                </c:pt>
                <c:pt idx="11">
                  <c:v>104571</c:v>
                </c:pt>
                <c:pt idx="12">
                  <c:v>104619</c:v>
                </c:pt>
                <c:pt idx="13">
                  <c:v>104811</c:v>
                </c:pt>
                <c:pt idx="14">
                  <c:v>104912</c:v>
                </c:pt>
                <c:pt idx="15">
                  <c:v>105105</c:v>
                </c:pt>
                <c:pt idx="16">
                  <c:v>105234</c:v>
                </c:pt>
                <c:pt idx="17">
                  <c:v>105285</c:v>
                </c:pt>
                <c:pt idx="18">
                  <c:v>105263</c:v>
                </c:pt>
                <c:pt idx="19">
                  <c:v>105358</c:v>
                </c:pt>
                <c:pt idx="20">
                  <c:v>105632</c:v>
                </c:pt>
                <c:pt idx="21">
                  <c:v>105787</c:v>
                </c:pt>
                <c:pt idx="22">
                  <c:v>105902</c:v>
                </c:pt>
                <c:pt idx="23">
                  <c:v>105985</c:v>
                </c:pt>
                <c:pt idx="24">
                  <c:v>105957</c:v>
                </c:pt>
                <c:pt idx="25">
                  <c:v>105913</c:v>
                </c:pt>
                <c:pt idx="26">
                  <c:v>105823</c:v>
                </c:pt>
                <c:pt idx="27">
                  <c:v>110899</c:v>
                </c:pt>
                <c:pt idx="28">
                  <c:v>115986</c:v>
                </c:pt>
                <c:pt idx="29">
                  <c:v>121101</c:v>
                </c:pt>
                <c:pt idx="30">
                  <c:v>127025</c:v>
                </c:pt>
                <c:pt idx="31">
                  <c:v>126934</c:v>
                </c:pt>
                <c:pt idx="32">
                  <c:v>126909</c:v>
                </c:pt>
                <c:pt idx="33">
                  <c:v>127006</c:v>
                </c:pt>
                <c:pt idx="34">
                  <c:v>128063</c:v>
                </c:pt>
                <c:pt idx="35">
                  <c:v>128298</c:v>
                </c:pt>
                <c:pt idx="36">
                  <c:v>128546</c:v>
                </c:pt>
                <c:pt idx="37">
                  <c:v>128585</c:v>
                </c:pt>
                <c:pt idx="38">
                  <c:v>128570</c:v>
                </c:pt>
                <c:pt idx="39">
                  <c:v>128540</c:v>
                </c:pt>
                <c:pt idx="40">
                  <c:v>128510</c:v>
                </c:pt>
                <c:pt idx="41">
                  <c:v>129649</c:v>
                </c:pt>
                <c:pt idx="42">
                  <c:v>134582</c:v>
                </c:pt>
                <c:pt idx="43">
                  <c:v>146435</c:v>
                </c:pt>
                <c:pt idx="44">
                  <c:v>151452</c:v>
                </c:pt>
                <c:pt idx="45">
                  <c:v>151409</c:v>
                </c:pt>
                <c:pt idx="46">
                  <c:v>151384</c:v>
                </c:pt>
                <c:pt idx="47">
                  <c:v>152879</c:v>
                </c:pt>
                <c:pt idx="48">
                  <c:v>154083</c:v>
                </c:pt>
                <c:pt idx="49">
                  <c:v>155248</c:v>
                </c:pt>
                <c:pt idx="50">
                  <c:v>155296</c:v>
                </c:pt>
                <c:pt idx="51">
                  <c:v>159122</c:v>
                </c:pt>
                <c:pt idx="52">
                  <c:v>159961</c:v>
                </c:pt>
                <c:pt idx="53">
                  <c:v>159922</c:v>
                </c:pt>
                <c:pt idx="54">
                  <c:v>159966</c:v>
                </c:pt>
                <c:pt idx="55">
                  <c:v>160891</c:v>
                </c:pt>
                <c:pt idx="56">
                  <c:v>161883</c:v>
                </c:pt>
                <c:pt idx="57">
                  <c:v>161923</c:v>
                </c:pt>
                <c:pt idx="58">
                  <c:v>162008</c:v>
                </c:pt>
                <c:pt idx="59">
                  <c:v>161969</c:v>
                </c:pt>
                <c:pt idx="60">
                  <c:v>161916</c:v>
                </c:pt>
                <c:pt idx="61">
                  <c:v>167228</c:v>
                </c:pt>
                <c:pt idx="62">
                  <c:v>172156</c:v>
                </c:pt>
                <c:pt idx="63">
                  <c:v>177186</c:v>
                </c:pt>
                <c:pt idx="64">
                  <c:v>182184</c:v>
                </c:pt>
                <c:pt idx="65">
                  <c:v>187194</c:v>
                </c:pt>
                <c:pt idx="66">
                  <c:v>187141</c:v>
                </c:pt>
                <c:pt idx="67">
                  <c:v>187111</c:v>
                </c:pt>
                <c:pt idx="68">
                  <c:v>192032</c:v>
                </c:pt>
                <c:pt idx="69">
                  <c:v>194861</c:v>
                </c:pt>
                <c:pt idx="70">
                  <c:v>196477</c:v>
                </c:pt>
                <c:pt idx="71">
                  <c:v>196844</c:v>
                </c:pt>
                <c:pt idx="72">
                  <c:v>197339</c:v>
                </c:pt>
                <c:pt idx="73">
                  <c:v>197276</c:v>
                </c:pt>
                <c:pt idx="74">
                  <c:v>197232</c:v>
                </c:pt>
                <c:pt idx="75">
                  <c:v>197731</c:v>
                </c:pt>
                <c:pt idx="76">
                  <c:v>199336</c:v>
                </c:pt>
                <c:pt idx="77">
                  <c:v>199813</c:v>
                </c:pt>
                <c:pt idx="78">
                  <c:v>200162</c:v>
                </c:pt>
                <c:pt idx="79">
                  <c:v>201627</c:v>
                </c:pt>
                <c:pt idx="80">
                  <c:v>202496</c:v>
                </c:pt>
                <c:pt idx="81">
                  <c:v>202455</c:v>
                </c:pt>
                <c:pt idx="82">
                  <c:v>203907</c:v>
                </c:pt>
                <c:pt idx="83">
                  <c:v>205639</c:v>
                </c:pt>
                <c:pt idx="84">
                  <c:v>207817</c:v>
                </c:pt>
                <c:pt idx="85">
                  <c:v>213555</c:v>
                </c:pt>
                <c:pt idx="86">
                  <c:v>219465</c:v>
                </c:pt>
                <c:pt idx="87">
                  <c:v>219396</c:v>
                </c:pt>
                <c:pt idx="88">
                  <c:v>219338</c:v>
                </c:pt>
                <c:pt idx="89">
                  <c:v>239154</c:v>
                </c:pt>
                <c:pt idx="90">
                  <c:v>259102</c:v>
                </c:pt>
                <c:pt idx="91">
                  <c:v>279046</c:v>
                </c:pt>
                <c:pt idx="92">
                  <c:v>298520</c:v>
                </c:pt>
                <c:pt idx="93">
                  <c:v>318335</c:v>
                </c:pt>
                <c:pt idx="94">
                  <c:v>318235</c:v>
                </c:pt>
                <c:pt idx="95">
                  <c:v>318160</c:v>
                </c:pt>
                <c:pt idx="96">
                  <c:v>337901</c:v>
                </c:pt>
                <c:pt idx="97">
                  <c:v>357014</c:v>
                </c:pt>
                <c:pt idx="98">
                  <c:v>378676</c:v>
                </c:pt>
                <c:pt idx="99">
                  <c:v>407763</c:v>
                </c:pt>
                <c:pt idx="100">
                  <c:v>428657</c:v>
                </c:pt>
                <c:pt idx="101">
                  <c:v>428492</c:v>
                </c:pt>
                <c:pt idx="102">
                  <c:v>428382</c:v>
                </c:pt>
                <c:pt idx="103">
                  <c:v>448082</c:v>
                </c:pt>
                <c:pt idx="104">
                  <c:v>467852</c:v>
                </c:pt>
                <c:pt idx="105">
                  <c:v>480383</c:v>
                </c:pt>
                <c:pt idx="106">
                  <c:v>490530</c:v>
                </c:pt>
                <c:pt idx="107">
                  <c:v>500885</c:v>
                </c:pt>
                <c:pt idx="108">
                  <c:v>500717</c:v>
                </c:pt>
                <c:pt idx="109">
                  <c:v>500538</c:v>
                </c:pt>
                <c:pt idx="110">
                  <c:v>510707</c:v>
                </c:pt>
                <c:pt idx="111">
                  <c:v>522053</c:v>
                </c:pt>
                <c:pt idx="112">
                  <c:v>531824</c:v>
                </c:pt>
                <c:pt idx="113">
                  <c:v>542095</c:v>
                </c:pt>
                <c:pt idx="114">
                  <c:v>546615</c:v>
                </c:pt>
                <c:pt idx="115">
                  <c:v>546475</c:v>
                </c:pt>
                <c:pt idx="116">
                  <c:v>546287</c:v>
                </c:pt>
                <c:pt idx="117">
                  <c:v>545926</c:v>
                </c:pt>
                <c:pt idx="118">
                  <c:v>546966</c:v>
                </c:pt>
                <c:pt idx="119">
                  <c:v>550944</c:v>
                </c:pt>
                <c:pt idx="120">
                  <c:v>558414</c:v>
                </c:pt>
                <c:pt idx="121">
                  <c:v>577337</c:v>
                </c:pt>
                <c:pt idx="122">
                  <c:v>577108</c:v>
                </c:pt>
                <c:pt idx="123">
                  <c:v>576702</c:v>
                </c:pt>
                <c:pt idx="124">
                  <c:v>595093</c:v>
                </c:pt>
                <c:pt idx="125">
                  <c:v>619734</c:v>
                </c:pt>
                <c:pt idx="126">
                  <c:v>647739</c:v>
                </c:pt>
                <c:pt idx="127">
                  <c:v>660082</c:v>
                </c:pt>
                <c:pt idx="128">
                  <c:v>682649</c:v>
                </c:pt>
                <c:pt idx="129">
                  <c:v>682411</c:v>
                </c:pt>
                <c:pt idx="130">
                  <c:v>682217</c:v>
                </c:pt>
                <c:pt idx="131">
                  <c:v>719150</c:v>
                </c:pt>
                <c:pt idx="132">
                  <c:v>720205</c:v>
                </c:pt>
                <c:pt idx="133">
                  <c:v>720834</c:v>
                </c:pt>
                <c:pt idx="134">
                  <c:v>720667</c:v>
                </c:pt>
                <c:pt idx="135">
                  <c:v>730141</c:v>
                </c:pt>
                <c:pt idx="136">
                  <c:v>739862</c:v>
                </c:pt>
                <c:pt idx="137">
                  <c:v>739648</c:v>
                </c:pt>
                <c:pt idx="138">
                  <c:v>745388</c:v>
                </c:pt>
                <c:pt idx="139">
                  <c:v>755756</c:v>
                </c:pt>
                <c:pt idx="140">
                  <c:v>786630</c:v>
                </c:pt>
                <c:pt idx="141">
                  <c:v>837971</c:v>
                </c:pt>
                <c:pt idx="142">
                  <c:v>840303</c:v>
                </c:pt>
                <c:pt idx="143">
                  <c:v>841015</c:v>
                </c:pt>
                <c:pt idx="144">
                  <c:v>842780</c:v>
                </c:pt>
                <c:pt idx="145">
                  <c:v>842384</c:v>
                </c:pt>
                <c:pt idx="146">
                  <c:v>851782</c:v>
                </c:pt>
                <c:pt idx="147">
                  <c:v>873681</c:v>
                </c:pt>
                <c:pt idx="148">
                  <c:v>903496</c:v>
                </c:pt>
                <c:pt idx="149">
                  <c:v>912947</c:v>
                </c:pt>
                <c:pt idx="150">
                  <c:v>932334</c:v>
                </c:pt>
                <c:pt idx="151">
                  <c:v>954304</c:v>
                </c:pt>
                <c:pt idx="152">
                  <c:v>1003742</c:v>
                </c:pt>
                <c:pt idx="153">
                  <c:v>1135038</c:v>
                </c:pt>
                <c:pt idx="154">
                  <c:v>1219257</c:v>
                </c:pt>
                <c:pt idx="155">
                  <c:v>1263905</c:v>
                </c:pt>
                <c:pt idx="156">
                  <c:v>1268318</c:v>
                </c:pt>
                <c:pt idx="157">
                  <c:v>1277807</c:v>
                </c:pt>
                <c:pt idx="158">
                  <c:v>1277392</c:v>
                </c:pt>
                <c:pt idx="159">
                  <c:v>1281640</c:v>
                </c:pt>
                <c:pt idx="160">
                  <c:v>1300785</c:v>
                </c:pt>
                <c:pt idx="161">
                  <c:v>1326904</c:v>
                </c:pt>
                <c:pt idx="162">
                  <c:v>1357860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3F-4D5F-8868-32E1A2C82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6330040"/>
        <c:axId val="1166332008"/>
      </c:lineChart>
      <c:catAx>
        <c:axId val="1166330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b="1"/>
                  <a:t>Gas 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66332008"/>
        <c:crosses val="autoZero"/>
        <c:auto val="1"/>
        <c:lblAlgn val="ctr"/>
        <c:lblOffset val="100"/>
        <c:noMultiLvlLbl val="0"/>
      </c:catAx>
      <c:valAx>
        <c:axId val="1166332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b="1"/>
                  <a:t>Cumulative Class 3 Sites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66330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5677644469495658"/>
          <c:y val="0.1175925925925926"/>
          <c:w val="0.24380512864291579"/>
          <c:h val="9.405442702480827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5"/>
            </a:solidFill>
            <a:prstDash val="sysDash"/>
            <a:round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28575" cap="rnd">
            <a:solidFill>
              <a:schemeClr val="accent5"/>
            </a:solidFill>
            <a:prstDash val="sysDash"/>
            <a:round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'Migration Plan 20191011'!$B$1</c:f>
              <c:strCache>
                <c:ptCount val="1"/>
                <c:pt idx="0">
                  <c:v>Planned Migrations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'Migration Plan 20191011'!$A$2:$A$246</c:f>
              <c:numCache>
                <c:formatCode>m/d/yyyy</c:formatCode>
                <c:ptCount val="245"/>
                <c:pt idx="0">
                  <c:v>43586</c:v>
                </c:pt>
                <c:pt idx="1">
                  <c:v>43587</c:v>
                </c:pt>
                <c:pt idx="2">
                  <c:v>43588</c:v>
                </c:pt>
                <c:pt idx="3">
                  <c:v>43589</c:v>
                </c:pt>
                <c:pt idx="4">
                  <c:v>43590</c:v>
                </c:pt>
                <c:pt idx="5">
                  <c:v>43591</c:v>
                </c:pt>
                <c:pt idx="6">
                  <c:v>43592</c:v>
                </c:pt>
                <c:pt idx="7">
                  <c:v>43593</c:v>
                </c:pt>
                <c:pt idx="8">
                  <c:v>43594</c:v>
                </c:pt>
                <c:pt idx="9">
                  <c:v>43595</c:v>
                </c:pt>
                <c:pt idx="10">
                  <c:v>43596</c:v>
                </c:pt>
                <c:pt idx="11">
                  <c:v>43597</c:v>
                </c:pt>
                <c:pt idx="12">
                  <c:v>43598</c:v>
                </c:pt>
                <c:pt idx="13">
                  <c:v>43599</c:v>
                </c:pt>
                <c:pt idx="14">
                  <c:v>43600</c:v>
                </c:pt>
                <c:pt idx="15">
                  <c:v>43601</c:v>
                </c:pt>
                <c:pt idx="16">
                  <c:v>43602</c:v>
                </c:pt>
                <c:pt idx="17">
                  <c:v>43603</c:v>
                </c:pt>
                <c:pt idx="18">
                  <c:v>43604</c:v>
                </c:pt>
                <c:pt idx="19">
                  <c:v>43605</c:v>
                </c:pt>
                <c:pt idx="20">
                  <c:v>43606</c:v>
                </c:pt>
                <c:pt idx="21">
                  <c:v>43607</c:v>
                </c:pt>
                <c:pt idx="22">
                  <c:v>43608</c:v>
                </c:pt>
                <c:pt idx="23">
                  <c:v>43609</c:v>
                </c:pt>
                <c:pt idx="24">
                  <c:v>43610</c:v>
                </c:pt>
                <c:pt idx="25">
                  <c:v>43611</c:v>
                </c:pt>
                <c:pt idx="26">
                  <c:v>43612</c:v>
                </c:pt>
                <c:pt idx="27">
                  <c:v>43613</c:v>
                </c:pt>
                <c:pt idx="28">
                  <c:v>43614</c:v>
                </c:pt>
                <c:pt idx="29">
                  <c:v>43615</c:v>
                </c:pt>
                <c:pt idx="30">
                  <c:v>43616</c:v>
                </c:pt>
                <c:pt idx="31">
                  <c:v>43617</c:v>
                </c:pt>
                <c:pt idx="32">
                  <c:v>43618</c:v>
                </c:pt>
                <c:pt idx="33">
                  <c:v>43619</c:v>
                </c:pt>
                <c:pt idx="34">
                  <c:v>43620</c:v>
                </c:pt>
                <c:pt idx="35">
                  <c:v>43621</c:v>
                </c:pt>
                <c:pt idx="36">
                  <c:v>43622</c:v>
                </c:pt>
                <c:pt idx="37">
                  <c:v>43623</c:v>
                </c:pt>
                <c:pt idx="38">
                  <c:v>43624</c:v>
                </c:pt>
                <c:pt idx="39">
                  <c:v>43625</c:v>
                </c:pt>
                <c:pt idx="40">
                  <c:v>43626</c:v>
                </c:pt>
                <c:pt idx="41">
                  <c:v>43627</c:v>
                </c:pt>
                <c:pt idx="42">
                  <c:v>43628</c:v>
                </c:pt>
                <c:pt idx="43">
                  <c:v>43629</c:v>
                </c:pt>
                <c:pt idx="44">
                  <c:v>43630</c:v>
                </c:pt>
                <c:pt idx="45">
                  <c:v>43631</c:v>
                </c:pt>
                <c:pt idx="46">
                  <c:v>43632</c:v>
                </c:pt>
                <c:pt idx="47">
                  <c:v>43633</c:v>
                </c:pt>
                <c:pt idx="48">
                  <c:v>43634</c:v>
                </c:pt>
                <c:pt idx="49">
                  <c:v>43635</c:v>
                </c:pt>
                <c:pt idx="50">
                  <c:v>43636</c:v>
                </c:pt>
                <c:pt idx="51">
                  <c:v>43637</c:v>
                </c:pt>
                <c:pt idx="52">
                  <c:v>43638</c:v>
                </c:pt>
                <c:pt idx="53">
                  <c:v>43639</c:v>
                </c:pt>
                <c:pt idx="54">
                  <c:v>43640</c:v>
                </c:pt>
                <c:pt idx="55">
                  <c:v>43641</c:v>
                </c:pt>
                <c:pt idx="56">
                  <c:v>43642</c:v>
                </c:pt>
                <c:pt idx="57">
                  <c:v>43643</c:v>
                </c:pt>
                <c:pt idx="58">
                  <c:v>43644</c:v>
                </c:pt>
                <c:pt idx="59">
                  <c:v>43645</c:v>
                </c:pt>
                <c:pt idx="60">
                  <c:v>43646</c:v>
                </c:pt>
                <c:pt idx="61">
                  <c:v>43647</c:v>
                </c:pt>
                <c:pt idx="62">
                  <c:v>43648</c:v>
                </c:pt>
                <c:pt idx="63">
                  <c:v>43649</c:v>
                </c:pt>
                <c:pt idx="64">
                  <c:v>43650</c:v>
                </c:pt>
                <c:pt idx="65">
                  <c:v>43651</c:v>
                </c:pt>
                <c:pt idx="66">
                  <c:v>43652</c:v>
                </c:pt>
                <c:pt idx="67">
                  <c:v>43653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43659</c:v>
                </c:pt>
                <c:pt idx="74">
                  <c:v>43660</c:v>
                </c:pt>
                <c:pt idx="75">
                  <c:v>43661</c:v>
                </c:pt>
                <c:pt idx="76">
                  <c:v>43662</c:v>
                </c:pt>
                <c:pt idx="77">
                  <c:v>43663</c:v>
                </c:pt>
                <c:pt idx="78">
                  <c:v>43664</c:v>
                </c:pt>
                <c:pt idx="79">
                  <c:v>43665</c:v>
                </c:pt>
                <c:pt idx="80">
                  <c:v>43666</c:v>
                </c:pt>
                <c:pt idx="81">
                  <c:v>43667</c:v>
                </c:pt>
                <c:pt idx="82">
                  <c:v>43668</c:v>
                </c:pt>
                <c:pt idx="83">
                  <c:v>43669</c:v>
                </c:pt>
                <c:pt idx="84">
                  <c:v>43670</c:v>
                </c:pt>
                <c:pt idx="85">
                  <c:v>43671</c:v>
                </c:pt>
                <c:pt idx="86">
                  <c:v>43672</c:v>
                </c:pt>
                <c:pt idx="87">
                  <c:v>43673</c:v>
                </c:pt>
                <c:pt idx="88">
                  <c:v>43674</c:v>
                </c:pt>
                <c:pt idx="89">
                  <c:v>43675</c:v>
                </c:pt>
                <c:pt idx="90">
                  <c:v>43676</c:v>
                </c:pt>
                <c:pt idx="91">
                  <c:v>43677</c:v>
                </c:pt>
                <c:pt idx="92">
                  <c:v>43678</c:v>
                </c:pt>
                <c:pt idx="93">
                  <c:v>43679</c:v>
                </c:pt>
                <c:pt idx="94">
                  <c:v>43680</c:v>
                </c:pt>
                <c:pt idx="95">
                  <c:v>43681</c:v>
                </c:pt>
                <c:pt idx="96">
                  <c:v>43682</c:v>
                </c:pt>
                <c:pt idx="97">
                  <c:v>43683</c:v>
                </c:pt>
                <c:pt idx="98">
                  <c:v>43684</c:v>
                </c:pt>
                <c:pt idx="99">
                  <c:v>43685</c:v>
                </c:pt>
                <c:pt idx="100">
                  <c:v>43686</c:v>
                </c:pt>
                <c:pt idx="101">
                  <c:v>43687</c:v>
                </c:pt>
                <c:pt idx="102">
                  <c:v>43688</c:v>
                </c:pt>
                <c:pt idx="103">
                  <c:v>43689</c:v>
                </c:pt>
                <c:pt idx="104">
                  <c:v>43690</c:v>
                </c:pt>
                <c:pt idx="105">
                  <c:v>43691</c:v>
                </c:pt>
                <c:pt idx="106">
                  <c:v>43692</c:v>
                </c:pt>
                <c:pt idx="107">
                  <c:v>43693</c:v>
                </c:pt>
                <c:pt idx="108">
                  <c:v>43694</c:v>
                </c:pt>
                <c:pt idx="109">
                  <c:v>43695</c:v>
                </c:pt>
                <c:pt idx="110">
                  <c:v>43696</c:v>
                </c:pt>
                <c:pt idx="111">
                  <c:v>43697</c:v>
                </c:pt>
                <c:pt idx="112">
                  <c:v>43698</c:v>
                </c:pt>
                <c:pt idx="113">
                  <c:v>43699</c:v>
                </c:pt>
                <c:pt idx="114">
                  <c:v>43700</c:v>
                </c:pt>
                <c:pt idx="115">
                  <c:v>43701</c:v>
                </c:pt>
                <c:pt idx="116">
                  <c:v>43702</c:v>
                </c:pt>
                <c:pt idx="117">
                  <c:v>43703</c:v>
                </c:pt>
                <c:pt idx="118">
                  <c:v>43704</c:v>
                </c:pt>
                <c:pt idx="119">
                  <c:v>43705</c:v>
                </c:pt>
                <c:pt idx="120">
                  <c:v>43706</c:v>
                </c:pt>
                <c:pt idx="121">
                  <c:v>43707</c:v>
                </c:pt>
                <c:pt idx="122">
                  <c:v>43708</c:v>
                </c:pt>
                <c:pt idx="123">
                  <c:v>43709</c:v>
                </c:pt>
                <c:pt idx="124">
                  <c:v>43710</c:v>
                </c:pt>
                <c:pt idx="125">
                  <c:v>43711</c:v>
                </c:pt>
                <c:pt idx="126">
                  <c:v>43712</c:v>
                </c:pt>
                <c:pt idx="127">
                  <c:v>43713</c:v>
                </c:pt>
                <c:pt idx="128">
                  <c:v>43714</c:v>
                </c:pt>
                <c:pt idx="129">
                  <c:v>43715</c:v>
                </c:pt>
                <c:pt idx="130">
                  <c:v>43716</c:v>
                </c:pt>
                <c:pt idx="131">
                  <c:v>43717</c:v>
                </c:pt>
                <c:pt idx="132">
                  <c:v>43718</c:v>
                </c:pt>
                <c:pt idx="133">
                  <c:v>43719</c:v>
                </c:pt>
                <c:pt idx="134">
                  <c:v>43720</c:v>
                </c:pt>
                <c:pt idx="135">
                  <c:v>43721</c:v>
                </c:pt>
                <c:pt idx="136">
                  <c:v>43722</c:v>
                </c:pt>
                <c:pt idx="137">
                  <c:v>43723</c:v>
                </c:pt>
                <c:pt idx="138">
                  <c:v>43724</c:v>
                </c:pt>
                <c:pt idx="139">
                  <c:v>43725</c:v>
                </c:pt>
                <c:pt idx="140">
                  <c:v>43726</c:v>
                </c:pt>
                <c:pt idx="141">
                  <c:v>43727</c:v>
                </c:pt>
                <c:pt idx="142">
                  <c:v>43728</c:v>
                </c:pt>
                <c:pt idx="143">
                  <c:v>43729</c:v>
                </c:pt>
                <c:pt idx="144">
                  <c:v>43730</c:v>
                </c:pt>
                <c:pt idx="145">
                  <c:v>43731</c:v>
                </c:pt>
                <c:pt idx="146">
                  <c:v>43732</c:v>
                </c:pt>
                <c:pt idx="147">
                  <c:v>43733</c:v>
                </c:pt>
                <c:pt idx="148">
                  <c:v>43734</c:v>
                </c:pt>
                <c:pt idx="149">
                  <c:v>43735</c:v>
                </c:pt>
                <c:pt idx="150">
                  <c:v>43736</c:v>
                </c:pt>
                <c:pt idx="151">
                  <c:v>43737</c:v>
                </c:pt>
                <c:pt idx="152">
                  <c:v>43738</c:v>
                </c:pt>
                <c:pt idx="153">
                  <c:v>43739</c:v>
                </c:pt>
                <c:pt idx="154">
                  <c:v>43740</c:v>
                </c:pt>
                <c:pt idx="155">
                  <c:v>43741</c:v>
                </c:pt>
                <c:pt idx="156">
                  <c:v>43742</c:v>
                </c:pt>
                <c:pt idx="157">
                  <c:v>43743</c:v>
                </c:pt>
                <c:pt idx="158">
                  <c:v>43744</c:v>
                </c:pt>
                <c:pt idx="159">
                  <c:v>43745</c:v>
                </c:pt>
                <c:pt idx="160">
                  <c:v>43746</c:v>
                </c:pt>
                <c:pt idx="161">
                  <c:v>43747</c:v>
                </c:pt>
                <c:pt idx="162">
                  <c:v>43748</c:v>
                </c:pt>
                <c:pt idx="163">
                  <c:v>43749</c:v>
                </c:pt>
                <c:pt idx="164">
                  <c:v>43750</c:v>
                </c:pt>
                <c:pt idx="165">
                  <c:v>43751</c:v>
                </c:pt>
                <c:pt idx="166">
                  <c:v>43752</c:v>
                </c:pt>
                <c:pt idx="167">
                  <c:v>43753</c:v>
                </c:pt>
                <c:pt idx="168">
                  <c:v>43754</c:v>
                </c:pt>
                <c:pt idx="169">
                  <c:v>43755</c:v>
                </c:pt>
                <c:pt idx="170">
                  <c:v>43756</c:v>
                </c:pt>
                <c:pt idx="171">
                  <c:v>43757</c:v>
                </c:pt>
                <c:pt idx="172">
                  <c:v>43758</c:v>
                </c:pt>
                <c:pt idx="173">
                  <c:v>43759</c:v>
                </c:pt>
                <c:pt idx="174">
                  <c:v>43760</c:v>
                </c:pt>
                <c:pt idx="175">
                  <c:v>43761</c:v>
                </c:pt>
                <c:pt idx="176">
                  <c:v>43762</c:v>
                </c:pt>
                <c:pt idx="177">
                  <c:v>43763</c:v>
                </c:pt>
                <c:pt idx="178">
                  <c:v>43764</c:v>
                </c:pt>
                <c:pt idx="179">
                  <c:v>43765</c:v>
                </c:pt>
                <c:pt idx="180">
                  <c:v>43766</c:v>
                </c:pt>
                <c:pt idx="181">
                  <c:v>43767</c:v>
                </c:pt>
                <c:pt idx="182">
                  <c:v>43768</c:v>
                </c:pt>
                <c:pt idx="183">
                  <c:v>43769</c:v>
                </c:pt>
                <c:pt idx="184">
                  <c:v>43770</c:v>
                </c:pt>
                <c:pt idx="185">
                  <c:v>43771</c:v>
                </c:pt>
                <c:pt idx="186">
                  <c:v>43772</c:v>
                </c:pt>
                <c:pt idx="187">
                  <c:v>43773</c:v>
                </c:pt>
                <c:pt idx="188">
                  <c:v>43774</c:v>
                </c:pt>
                <c:pt idx="189">
                  <c:v>43775</c:v>
                </c:pt>
                <c:pt idx="190">
                  <c:v>43776</c:v>
                </c:pt>
                <c:pt idx="191">
                  <c:v>43777</c:v>
                </c:pt>
                <c:pt idx="192">
                  <c:v>43778</c:v>
                </c:pt>
                <c:pt idx="193">
                  <c:v>43779</c:v>
                </c:pt>
                <c:pt idx="194">
                  <c:v>43780</c:v>
                </c:pt>
                <c:pt idx="195">
                  <c:v>43781</c:v>
                </c:pt>
                <c:pt idx="196">
                  <c:v>43782</c:v>
                </c:pt>
                <c:pt idx="197">
                  <c:v>43783</c:v>
                </c:pt>
                <c:pt idx="198">
                  <c:v>43784</c:v>
                </c:pt>
                <c:pt idx="199">
                  <c:v>43785</c:v>
                </c:pt>
                <c:pt idx="200">
                  <c:v>43786</c:v>
                </c:pt>
                <c:pt idx="201">
                  <c:v>43787</c:v>
                </c:pt>
                <c:pt idx="202">
                  <c:v>43788</c:v>
                </c:pt>
                <c:pt idx="203">
                  <c:v>43789</c:v>
                </c:pt>
                <c:pt idx="204">
                  <c:v>43790</c:v>
                </c:pt>
                <c:pt idx="205">
                  <c:v>43791</c:v>
                </c:pt>
                <c:pt idx="206">
                  <c:v>43792</c:v>
                </c:pt>
                <c:pt idx="207">
                  <c:v>43793</c:v>
                </c:pt>
                <c:pt idx="208">
                  <c:v>43794</c:v>
                </c:pt>
                <c:pt idx="209">
                  <c:v>43795</c:v>
                </c:pt>
                <c:pt idx="210">
                  <c:v>43796</c:v>
                </c:pt>
                <c:pt idx="211">
                  <c:v>43797</c:v>
                </c:pt>
                <c:pt idx="212">
                  <c:v>43798</c:v>
                </c:pt>
                <c:pt idx="213">
                  <c:v>43799</c:v>
                </c:pt>
                <c:pt idx="214">
                  <c:v>43800</c:v>
                </c:pt>
                <c:pt idx="215">
                  <c:v>43801</c:v>
                </c:pt>
                <c:pt idx="216">
                  <c:v>43802</c:v>
                </c:pt>
                <c:pt idx="217">
                  <c:v>43803</c:v>
                </c:pt>
                <c:pt idx="218">
                  <c:v>43804</c:v>
                </c:pt>
                <c:pt idx="219">
                  <c:v>43805</c:v>
                </c:pt>
                <c:pt idx="220">
                  <c:v>43806</c:v>
                </c:pt>
                <c:pt idx="221">
                  <c:v>43807</c:v>
                </c:pt>
                <c:pt idx="222">
                  <c:v>43808</c:v>
                </c:pt>
                <c:pt idx="223">
                  <c:v>43809</c:v>
                </c:pt>
                <c:pt idx="224">
                  <c:v>43810</c:v>
                </c:pt>
                <c:pt idx="225">
                  <c:v>43811</c:v>
                </c:pt>
                <c:pt idx="226">
                  <c:v>43812</c:v>
                </c:pt>
                <c:pt idx="227">
                  <c:v>43813</c:v>
                </c:pt>
                <c:pt idx="228">
                  <c:v>43814</c:v>
                </c:pt>
                <c:pt idx="229">
                  <c:v>43815</c:v>
                </c:pt>
                <c:pt idx="230">
                  <c:v>43816</c:v>
                </c:pt>
                <c:pt idx="231">
                  <c:v>43817</c:v>
                </c:pt>
                <c:pt idx="232">
                  <c:v>43818</c:v>
                </c:pt>
                <c:pt idx="233">
                  <c:v>43819</c:v>
                </c:pt>
                <c:pt idx="234">
                  <c:v>43820</c:v>
                </c:pt>
                <c:pt idx="235">
                  <c:v>43821</c:v>
                </c:pt>
                <c:pt idx="236">
                  <c:v>43822</c:v>
                </c:pt>
                <c:pt idx="237">
                  <c:v>43823</c:v>
                </c:pt>
                <c:pt idx="238">
                  <c:v>43824</c:v>
                </c:pt>
                <c:pt idx="239">
                  <c:v>43825</c:v>
                </c:pt>
                <c:pt idx="240">
                  <c:v>43826</c:v>
                </c:pt>
                <c:pt idx="241">
                  <c:v>43827</c:v>
                </c:pt>
                <c:pt idx="242">
                  <c:v>43828</c:v>
                </c:pt>
                <c:pt idx="243">
                  <c:v>43829</c:v>
                </c:pt>
                <c:pt idx="244">
                  <c:v>43830</c:v>
                </c:pt>
              </c:numCache>
            </c:numRef>
          </c:cat>
          <c:val>
            <c:numRef>
              <c:f>'Migration Plan 20191011'!$B$2:$B$246</c:f>
              <c:numCache>
                <c:formatCode>_(* #,##0_);_(* \(#,##0\);_(* "-"??_);_(@_)</c:formatCode>
                <c:ptCount val="245"/>
                <c:pt idx="0">
                  <c:v>98219</c:v>
                </c:pt>
                <c:pt idx="1">
                  <c:v>98219</c:v>
                </c:pt>
                <c:pt idx="2">
                  <c:v>98219</c:v>
                </c:pt>
                <c:pt idx="3">
                  <c:v>98219</c:v>
                </c:pt>
                <c:pt idx="4">
                  <c:v>98219</c:v>
                </c:pt>
                <c:pt idx="5">
                  <c:v>98219</c:v>
                </c:pt>
                <c:pt idx="6">
                  <c:v>98219</c:v>
                </c:pt>
                <c:pt idx="7">
                  <c:v>98219</c:v>
                </c:pt>
                <c:pt idx="8">
                  <c:v>98219</c:v>
                </c:pt>
                <c:pt idx="9">
                  <c:v>98219</c:v>
                </c:pt>
                <c:pt idx="10">
                  <c:v>98219</c:v>
                </c:pt>
                <c:pt idx="11">
                  <c:v>98219</c:v>
                </c:pt>
                <c:pt idx="12">
                  <c:v>98219</c:v>
                </c:pt>
                <c:pt idx="13">
                  <c:v>98219</c:v>
                </c:pt>
                <c:pt idx="14">
                  <c:v>98219</c:v>
                </c:pt>
                <c:pt idx="15">
                  <c:v>98219</c:v>
                </c:pt>
                <c:pt idx="16">
                  <c:v>98219</c:v>
                </c:pt>
                <c:pt idx="17">
                  <c:v>98219</c:v>
                </c:pt>
                <c:pt idx="18">
                  <c:v>98219</c:v>
                </c:pt>
                <c:pt idx="19">
                  <c:v>98219</c:v>
                </c:pt>
                <c:pt idx="20">
                  <c:v>98219</c:v>
                </c:pt>
                <c:pt idx="21">
                  <c:v>98219</c:v>
                </c:pt>
                <c:pt idx="22">
                  <c:v>98219</c:v>
                </c:pt>
                <c:pt idx="23">
                  <c:v>98219</c:v>
                </c:pt>
                <c:pt idx="24">
                  <c:v>98219</c:v>
                </c:pt>
                <c:pt idx="25">
                  <c:v>98219</c:v>
                </c:pt>
                <c:pt idx="26">
                  <c:v>98219</c:v>
                </c:pt>
                <c:pt idx="27">
                  <c:v>98219</c:v>
                </c:pt>
                <c:pt idx="28">
                  <c:v>98219</c:v>
                </c:pt>
                <c:pt idx="29">
                  <c:v>98219</c:v>
                </c:pt>
                <c:pt idx="30">
                  <c:v>98219</c:v>
                </c:pt>
                <c:pt idx="31">
                  <c:v>98219</c:v>
                </c:pt>
                <c:pt idx="32">
                  <c:v>98219</c:v>
                </c:pt>
                <c:pt idx="33">
                  <c:v>98754</c:v>
                </c:pt>
                <c:pt idx="34">
                  <c:v>99289</c:v>
                </c:pt>
                <c:pt idx="35">
                  <c:v>99824</c:v>
                </c:pt>
                <c:pt idx="36">
                  <c:v>100359</c:v>
                </c:pt>
                <c:pt idx="37">
                  <c:v>100894</c:v>
                </c:pt>
                <c:pt idx="38">
                  <c:v>100894</c:v>
                </c:pt>
                <c:pt idx="39">
                  <c:v>100894</c:v>
                </c:pt>
                <c:pt idx="40">
                  <c:v>101429</c:v>
                </c:pt>
                <c:pt idx="41">
                  <c:v>101964</c:v>
                </c:pt>
                <c:pt idx="42">
                  <c:v>102499</c:v>
                </c:pt>
                <c:pt idx="43">
                  <c:v>103034</c:v>
                </c:pt>
                <c:pt idx="44">
                  <c:v>103569</c:v>
                </c:pt>
                <c:pt idx="45">
                  <c:v>103569</c:v>
                </c:pt>
                <c:pt idx="46">
                  <c:v>103569</c:v>
                </c:pt>
                <c:pt idx="47">
                  <c:v>104104</c:v>
                </c:pt>
                <c:pt idx="48">
                  <c:v>104639</c:v>
                </c:pt>
                <c:pt idx="49">
                  <c:v>105174</c:v>
                </c:pt>
                <c:pt idx="50">
                  <c:v>105709</c:v>
                </c:pt>
                <c:pt idx="51">
                  <c:v>106244</c:v>
                </c:pt>
                <c:pt idx="52">
                  <c:v>106244</c:v>
                </c:pt>
                <c:pt idx="53">
                  <c:v>106244</c:v>
                </c:pt>
                <c:pt idx="54">
                  <c:v>106779</c:v>
                </c:pt>
                <c:pt idx="55">
                  <c:v>107314</c:v>
                </c:pt>
                <c:pt idx="56">
                  <c:v>107849</c:v>
                </c:pt>
                <c:pt idx="57">
                  <c:v>108384</c:v>
                </c:pt>
                <c:pt idx="58">
                  <c:v>108919</c:v>
                </c:pt>
                <c:pt idx="59">
                  <c:v>108919</c:v>
                </c:pt>
                <c:pt idx="60">
                  <c:v>108919</c:v>
                </c:pt>
                <c:pt idx="61">
                  <c:v>115640.73913043478</c:v>
                </c:pt>
                <c:pt idx="62">
                  <c:v>122362.47826086955</c:v>
                </c:pt>
                <c:pt idx="63">
                  <c:v>129084.21739130435</c:v>
                </c:pt>
                <c:pt idx="64">
                  <c:v>135805.95652173914</c:v>
                </c:pt>
                <c:pt idx="65">
                  <c:v>142527.69565217392</c:v>
                </c:pt>
                <c:pt idx="66">
                  <c:v>142527.69565217392</c:v>
                </c:pt>
                <c:pt idx="67">
                  <c:v>142527.69565217392</c:v>
                </c:pt>
                <c:pt idx="68">
                  <c:v>149249.4347826087</c:v>
                </c:pt>
                <c:pt idx="69">
                  <c:v>155971.17391304349</c:v>
                </c:pt>
                <c:pt idx="70">
                  <c:v>162692.9130434783</c:v>
                </c:pt>
                <c:pt idx="71">
                  <c:v>169414.65217391303</c:v>
                </c:pt>
                <c:pt idx="72">
                  <c:v>176136.39130434784</c:v>
                </c:pt>
                <c:pt idx="73">
                  <c:v>176136.39130434784</c:v>
                </c:pt>
                <c:pt idx="74">
                  <c:v>176136.39130434784</c:v>
                </c:pt>
                <c:pt idx="75">
                  <c:v>182858.13043478262</c:v>
                </c:pt>
                <c:pt idx="76">
                  <c:v>189579.86956521741</c:v>
                </c:pt>
                <c:pt idx="77">
                  <c:v>196301.60869565219</c:v>
                </c:pt>
                <c:pt idx="78">
                  <c:v>203023.34782608697</c:v>
                </c:pt>
                <c:pt idx="79">
                  <c:v>209745.08695652176</c:v>
                </c:pt>
                <c:pt idx="80">
                  <c:v>209745.08695652176</c:v>
                </c:pt>
                <c:pt idx="81">
                  <c:v>209745.08695652176</c:v>
                </c:pt>
                <c:pt idx="82">
                  <c:v>216466.82608695654</c:v>
                </c:pt>
                <c:pt idx="83">
                  <c:v>223188.56521739133</c:v>
                </c:pt>
                <c:pt idx="84">
                  <c:v>229910.30434782611</c:v>
                </c:pt>
                <c:pt idx="85">
                  <c:v>236632.04347826089</c:v>
                </c:pt>
                <c:pt idx="86">
                  <c:v>243353.78260869568</c:v>
                </c:pt>
                <c:pt idx="87">
                  <c:v>243353.78260869568</c:v>
                </c:pt>
                <c:pt idx="88">
                  <c:v>243353.78260869568</c:v>
                </c:pt>
                <c:pt idx="89">
                  <c:v>250075.52173913046</c:v>
                </c:pt>
                <c:pt idx="90">
                  <c:v>256797.26086956525</c:v>
                </c:pt>
                <c:pt idx="91">
                  <c:v>263519</c:v>
                </c:pt>
                <c:pt idx="92">
                  <c:v>281450.81818181818</c:v>
                </c:pt>
                <c:pt idx="93">
                  <c:v>299382.63636363635</c:v>
                </c:pt>
                <c:pt idx="94">
                  <c:v>299382.63636363635</c:v>
                </c:pt>
                <c:pt idx="95">
                  <c:v>299382.63636363635</c:v>
                </c:pt>
                <c:pt idx="96">
                  <c:v>317314.45454545459</c:v>
                </c:pt>
                <c:pt idx="97">
                  <c:v>335246.27272727271</c:v>
                </c:pt>
                <c:pt idx="98">
                  <c:v>353178.09090909094</c:v>
                </c:pt>
                <c:pt idx="99">
                  <c:v>371109.909090909</c:v>
                </c:pt>
                <c:pt idx="100">
                  <c:v>389041.72727272724</c:v>
                </c:pt>
                <c:pt idx="101">
                  <c:v>389041.72727272724</c:v>
                </c:pt>
                <c:pt idx="102">
                  <c:v>389041.72727272724</c:v>
                </c:pt>
                <c:pt idx="103">
                  <c:v>406973.54545454535</c:v>
                </c:pt>
                <c:pt idx="104">
                  <c:v>424905.36363636359</c:v>
                </c:pt>
                <c:pt idx="105">
                  <c:v>442837.18181818165</c:v>
                </c:pt>
                <c:pt idx="106">
                  <c:v>460768.99999999988</c:v>
                </c:pt>
                <c:pt idx="107">
                  <c:v>478700.81818181806</c:v>
                </c:pt>
                <c:pt idx="108">
                  <c:v>478700.81818181806</c:v>
                </c:pt>
                <c:pt idx="109">
                  <c:v>478700.81818181806</c:v>
                </c:pt>
                <c:pt idx="110">
                  <c:v>496632.63636363624</c:v>
                </c:pt>
                <c:pt idx="111">
                  <c:v>514564.45454545441</c:v>
                </c:pt>
                <c:pt idx="112">
                  <c:v>532496.27272727259</c:v>
                </c:pt>
                <c:pt idx="113">
                  <c:v>550428.09090909082</c:v>
                </c:pt>
                <c:pt idx="114">
                  <c:v>568359.90909090894</c:v>
                </c:pt>
                <c:pt idx="115">
                  <c:v>568359.90909090894</c:v>
                </c:pt>
                <c:pt idx="116">
                  <c:v>568359.90909090894</c:v>
                </c:pt>
                <c:pt idx="117">
                  <c:v>586291.72727272718</c:v>
                </c:pt>
                <c:pt idx="118">
                  <c:v>604223.5454545453</c:v>
                </c:pt>
                <c:pt idx="119">
                  <c:v>622155.36363636353</c:v>
                </c:pt>
                <c:pt idx="120">
                  <c:v>640087.18181818165</c:v>
                </c:pt>
                <c:pt idx="121">
                  <c:v>658018.99999999977</c:v>
                </c:pt>
                <c:pt idx="122">
                  <c:v>658018.99999999977</c:v>
                </c:pt>
                <c:pt idx="123">
                  <c:v>658018.99999999977</c:v>
                </c:pt>
                <c:pt idx="124">
                  <c:v>686828.52380952355</c:v>
                </c:pt>
                <c:pt idx="125">
                  <c:v>715638.04761904746</c:v>
                </c:pt>
                <c:pt idx="126">
                  <c:v>744447.57142857113</c:v>
                </c:pt>
                <c:pt idx="127">
                  <c:v>773257.09523809503</c:v>
                </c:pt>
                <c:pt idx="128">
                  <c:v>802066.61904761882</c:v>
                </c:pt>
                <c:pt idx="129">
                  <c:v>802066.61904761882</c:v>
                </c:pt>
                <c:pt idx="130">
                  <c:v>802066.61904761882</c:v>
                </c:pt>
                <c:pt idx="131">
                  <c:v>830876.14285714249</c:v>
                </c:pt>
                <c:pt idx="132">
                  <c:v>859685.6666666664</c:v>
                </c:pt>
                <c:pt idx="133">
                  <c:v>888495.19047619018</c:v>
                </c:pt>
                <c:pt idx="134">
                  <c:v>917304.71428571397</c:v>
                </c:pt>
                <c:pt idx="135">
                  <c:v>946114.23809523787</c:v>
                </c:pt>
                <c:pt idx="136">
                  <c:v>946114.23809523787</c:v>
                </c:pt>
                <c:pt idx="137">
                  <c:v>946114.23809523787</c:v>
                </c:pt>
                <c:pt idx="138">
                  <c:v>974923.76190476154</c:v>
                </c:pt>
                <c:pt idx="139">
                  <c:v>1003733.2857142854</c:v>
                </c:pt>
                <c:pt idx="140">
                  <c:v>1032542.8095238092</c:v>
                </c:pt>
                <c:pt idx="141">
                  <c:v>1061352.333333333</c:v>
                </c:pt>
                <c:pt idx="142">
                  <c:v>1090161.8571428568</c:v>
                </c:pt>
                <c:pt idx="143">
                  <c:v>1090161.8571428568</c:v>
                </c:pt>
                <c:pt idx="144">
                  <c:v>1090161.8571428568</c:v>
                </c:pt>
                <c:pt idx="145">
                  <c:v>1118971.3809523806</c:v>
                </c:pt>
                <c:pt idx="146">
                  <c:v>1147780.9047619044</c:v>
                </c:pt>
                <c:pt idx="147">
                  <c:v>1176590.4285714279</c:v>
                </c:pt>
                <c:pt idx="148">
                  <c:v>1205399.952380952</c:v>
                </c:pt>
                <c:pt idx="149">
                  <c:v>1234209.4761904757</c:v>
                </c:pt>
                <c:pt idx="150">
                  <c:v>1234209.4761904757</c:v>
                </c:pt>
                <c:pt idx="151">
                  <c:v>1234209.4761904757</c:v>
                </c:pt>
                <c:pt idx="152">
                  <c:v>1263018.9999999995</c:v>
                </c:pt>
                <c:pt idx="153">
                  <c:v>1284584.2173913037</c:v>
                </c:pt>
                <c:pt idx="154">
                  <c:v>1306149.4347826082</c:v>
                </c:pt>
                <c:pt idx="155">
                  <c:v>1327714.6521739126</c:v>
                </c:pt>
                <c:pt idx="156">
                  <c:v>1349279.8695652171</c:v>
                </c:pt>
                <c:pt idx="157">
                  <c:v>1349279.8695652171</c:v>
                </c:pt>
                <c:pt idx="158">
                  <c:v>1349279.8695652171</c:v>
                </c:pt>
                <c:pt idx="159">
                  <c:v>1370845.0869565213</c:v>
                </c:pt>
                <c:pt idx="160">
                  <c:v>1392410.3043478257</c:v>
                </c:pt>
                <c:pt idx="161">
                  <c:v>1413975.5217391299</c:v>
                </c:pt>
                <c:pt idx="162">
                  <c:v>1435540.7391304343</c:v>
                </c:pt>
                <c:pt idx="163">
                  <c:v>1457105.9565217386</c:v>
                </c:pt>
                <c:pt idx="164">
                  <c:v>1457105.9565217386</c:v>
                </c:pt>
                <c:pt idx="165">
                  <c:v>1457105.9565217386</c:v>
                </c:pt>
                <c:pt idx="166">
                  <c:v>1478671.173913043</c:v>
                </c:pt>
                <c:pt idx="167">
                  <c:v>1500236.3913043474</c:v>
                </c:pt>
                <c:pt idx="168">
                  <c:v>1521801.6086956519</c:v>
                </c:pt>
                <c:pt idx="169">
                  <c:v>1543366.8260869561</c:v>
                </c:pt>
                <c:pt idx="170">
                  <c:v>1564932.0434782605</c:v>
                </c:pt>
                <c:pt idx="171">
                  <c:v>1564932.0434782605</c:v>
                </c:pt>
                <c:pt idx="172">
                  <c:v>1564932.0434782605</c:v>
                </c:pt>
                <c:pt idx="173">
                  <c:v>1586497.2608695647</c:v>
                </c:pt>
                <c:pt idx="174">
                  <c:v>1608062.4782608692</c:v>
                </c:pt>
                <c:pt idx="175">
                  <c:v>1629627.6956521736</c:v>
                </c:pt>
                <c:pt idx="176">
                  <c:v>1651192.9130434778</c:v>
                </c:pt>
                <c:pt idx="177">
                  <c:v>1672758.130434782</c:v>
                </c:pt>
                <c:pt idx="178">
                  <c:v>1672758.130434782</c:v>
                </c:pt>
                <c:pt idx="179">
                  <c:v>1672758.130434782</c:v>
                </c:pt>
                <c:pt idx="180">
                  <c:v>1694323.3478260865</c:v>
                </c:pt>
                <c:pt idx="181">
                  <c:v>1715888.5652173907</c:v>
                </c:pt>
                <c:pt idx="182">
                  <c:v>1737453.7826086951</c:v>
                </c:pt>
                <c:pt idx="183">
                  <c:v>1759018.9999999995</c:v>
                </c:pt>
                <c:pt idx="184">
                  <c:v>1801392.9999999995</c:v>
                </c:pt>
                <c:pt idx="185">
                  <c:v>1801392.9999999995</c:v>
                </c:pt>
                <c:pt idx="186">
                  <c:v>1801392.9999999995</c:v>
                </c:pt>
                <c:pt idx="187">
                  <c:v>1841392.9999999995</c:v>
                </c:pt>
                <c:pt idx="188">
                  <c:v>1881392.9999999995</c:v>
                </c:pt>
                <c:pt idx="189">
                  <c:v>1921392.9999999995</c:v>
                </c:pt>
                <c:pt idx="190">
                  <c:v>1961392.9999999995</c:v>
                </c:pt>
                <c:pt idx="191">
                  <c:v>2001392.9999999995</c:v>
                </c:pt>
                <c:pt idx="192">
                  <c:v>2001392.9999999995</c:v>
                </c:pt>
                <c:pt idx="193">
                  <c:v>2001392.9999999995</c:v>
                </c:pt>
                <c:pt idx="194">
                  <c:v>2041392.9999999995</c:v>
                </c:pt>
                <c:pt idx="195">
                  <c:v>2081392.9999999995</c:v>
                </c:pt>
                <c:pt idx="196">
                  <c:v>2121392.9999999995</c:v>
                </c:pt>
                <c:pt idx="197">
                  <c:v>2161392.9999999995</c:v>
                </c:pt>
                <c:pt idx="198">
                  <c:v>2201392.9999999995</c:v>
                </c:pt>
                <c:pt idx="199">
                  <c:v>2201392.9999999995</c:v>
                </c:pt>
                <c:pt idx="200">
                  <c:v>2201392.9999999995</c:v>
                </c:pt>
                <c:pt idx="201">
                  <c:v>2226392.9999999995</c:v>
                </c:pt>
                <c:pt idx="202">
                  <c:v>2251392.9999999995</c:v>
                </c:pt>
                <c:pt idx="203">
                  <c:v>2276392.9999999995</c:v>
                </c:pt>
                <c:pt idx="204">
                  <c:v>2301392.9999999995</c:v>
                </c:pt>
                <c:pt idx="205">
                  <c:v>2326392.9999999995</c:v>
                </c:pt>
                <c:pt idx="206">
                  <c:v>2326392.9999999995</c:v>
                </c:pt>
                <c:pt idx="207">
                  <c:v>2326392.9999999995</c:v>
                </c:pt>
                <c:pt idx="208">
                  <c:v>2366392.9999999995</c:v>
                </c:pt>
                <c:pt idx="209">
                  <c:v>2406392.9999999995</c:v>
                </c:pt>
                <c:pt idx="210">
                  <c:v>2453392.9999999995</c:v>
                </c:pt>
                <c:pt idx="211">
                  <c:v>2500392.9999999995</c:v>
                </c:pt>
                <c:pt idx="212">
                  <c:v>2547392.9999999995</c:v>
                </c:pt>
                <c:pt idx="213">
                  <c:v>2547392.9999999995</c:v>
                </c:pt>
                <c:pt idx="214">
                  <c:v>2547392.9999999995</c:v>
                </c:pt>
                <c:pt idx="215">
                  <c:v>2597392.9999999995</c:v>
                </c:pt>
                <c:pt idx="216">
                  <c:v>2647392.9999999995</c:v>
                </c:pt>
                <c:pt idx="217">
                  <c:v>2697392.9999999995</c:v>
                </c:pt>
                <c:pt idx="218">
                  <c:v>2747392.9999999995</c:v>
                </c:pt>
                <c:pt idx="219">
                  <c:v>2797392.9999999995</c:v>
                </c:pt>
                <c:pt idx="220">
                  <c:v>2797392.9999999995</c:v>
                </c:pt>
                <c:pt idx="221">
                  <c:v>2797392.9999999995</c:v>
                </c:pt>
                <c:pt idx="222">
                  <c:v>2847392.9999999995</c:v>
                </c:pt>
                <c:pt idx="223">
                  <c:v>2897392.9999999995</c:v>
                </c:pt>
                <c:pt idx="224">
                  <c:v>2947392.9999999995</c:v>
                </c:pt>
                <c:pt idx="225">
                  <c:v>2997392.9999999995</c:v>
                </c:pt>
                <c:pt idx="226">
                  <c:v>3047392.9999999995</c:v>
                </c:pt>
                <c:pt idx="227">
                  <c:v>3047392.9999999995</c:v>
                </c:pt>
                <c:pt idx="228">
                  <c:v>3047392.9999999995</c:v>
                </c:pt>
                <c:pt idx="229">
                  <c:v>3097392.9999999995</c:v>
                </c:pt>
                <c:pt idx="230">
                  <c:v>3147392.9999999995</c:v>
                </c:pt>
                <c:pt idx="231">
                  <c:v>3197392.9999999995</c:v>
                </c:pt>
                <c:pt idx="232">
                  <c:v>3247392.9999999995</c:v>
                </c:pt>
                <c:pt idx="233">
                  <c:v>3297392.9999999995</c:v>
                </c:pt>
                <c:pt idx="234">
                  <c:v>3297392.9999999995</c:v>
                </c:pt>
                <c:pt idx="235">
                  <c:v>3297392.9999999995</c:v>
                </c:pt>
                <c:pt idx="236">
                  <c:v>3347392.9999999995</c:v>
                </c:pt>
                <c:pt idx="237">
                  <c:v>3397392.9999999995</c:v>
                </c:pt>
                <c:pt idx="238">
                  <c:v>3432392.9999999995</c:v>
                </c:pt>
                <c:pt idx="239">
                  <c:v>3467392.9999999995</c:v>
                </c:pt>
                <c:pt idx="240">
                  <c:v>3517392.9999999995</c:v>
                </c:pt>
                <c:pt idx="241">
                  <c:v>3517392.9999999995</c:v>
                </c:pt>
                <c:pt idx="242">
                  <c:v>3517392.9999999995</c:v>
                </c:pt>
                <c:pt idx="243">
                  <c:v>3557392.9999999995</c:v>
                </c:pt>
                <c:pt idx="244">
                  <c:v>3597392.9999999995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60-49F2-967F-B807D690B7AE}"/>
            </c:ext>
          </c:extLst>
        </c:ser>
        <c:ser>
          <c:idx val="1"/>
          <c:order val="1"/>
          <c:tx>
            <c:strRef>
              <c:f>'Migration Plan 20191011'!$C$1</c:f>
              <c:strCache>
                <c:ptCount val="1"/>
                <c:pt idx="0">
                  <c:v>Live Class 3 Sites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'Migration Plan 20191011'!$A$2:$A$246</c:f>
              <c:numCache>
                <c:formatCode>m/d/yyyy</c:formatCode>
                <c:ptCount val="245"/>
                <c:pt idx="0">
                  <c:v>43586</c:v>
                </c:pt>
                <c:pt idx="1">
                  <c:v>43587</c:v>
                </c:pt>
                <c:pt idx="2">
                  <c:v>43588</c:v>
                </c:pt>
                <c:pt idx="3">
                  <c:v>43589</c:v>
                </c:pt>
                <c:pt idx="4">
                  <c:v>43590</c:v>
                </c:pt>
                <c:pt idx="5">
                  <c:v>43591</c:v>
                </c:pt>
                <c:pt idx="6">
                  <c:v>43592</c:v>
                </c:pt>
                <c:pt idx="7">
                  <c:v>43593</c:v>
                </c:pt>
                <c:pt idx="8">
                  <c:v>43594</c:v>
                </c:pt>
                <c:pt idx="9">
                  <c:v>43595</c:v>
                </c:pt>
                <c:pt idx="10">
                  <c:v>43596</c:v>
                </c:pt>
                <c:pt idx="11">
                  <c:v>43597</c:v>
                </c:pt>
                <c:pt idx="12">
                  <c:v>43598</c:v>
                </c:pt>
                <c:pt idx="13">
                  <c:v>43599</c:v>
                </c:pt>
                <c:pt idx="14">
                  <c:v>43600</c:v>
                </c:pt>
                <c:pt idx="15">
                  <c:v>43601</c:v>
                </c:pt>
                <c:pt idx="16">
                  <c:v>43602</c:v>
                </c:pt>
                <c:pt idx="17">
                  <c:v>43603</c:v>
                </c:pt>
                <c:pt idx="18">
                  <c:v>43604</c:v>
                </c:pt>
                <c:pt idx="19">
                  <c:v>43605</c:v>
                </c:pt>
                <c:pt idx="20">
                  <c:v>43606</c:v>
                </c:pt>
                <c:pt idx="21">
                  <c:v>43607</c:v>
                </c:pt>
                <c:pt idx="22">
                  <c:v>43608</c:v>
                </c:pt>
                <c:pt idx="23">
                  <c:v>43609</c:v>
                </c:pt>
                <c:pt idx="24">
                  <c:v>43610</c:v>
                </c:pt>
                <c:pt idx="25">
                  <c:v>43611</c:v>
                </c:pt>
                <c:pt idx="26">
                  <c:v>43612</c:v>
                </c:pt>
                <c:pt idx="27">
                  <c:v>43613</c:v>
                </c:pt>
                <c:pt idx="28">
                  <c:v>43614</c:v>
                </c:pt>
                <c:pt idx="29">
                  <c:v>43615</c:v>
                </c:pt>
                <c:pt idx="30">
                  <c:v>43616</c:v>
                </c:pt>
                <c:pt idx="31">
                  <c:v>43617</c:v>
                </c:pt>
                <c:pt idx="32">
                  <c:v>43618</c:v>
                </c:pt>
                <c:pt idx="33">
                  <c:v>43619</c:v>
                </c:pt>
                <c:pt idx="34">
                  <c:v>43620</c:v>
                </c:pt>
                <c:pt idx="35">
                  <c:v>43621</c:v>
                </c:pt>
                <c:pt idx="36">
                  <c:v>43622</c:v>
                </c:pt>
                <c:pt idx="37">
                  <c:v>43623</c:v>
                </c:pt>
                <c:pt idx="38">
                  <c:v>43624</c:v>
                </c:pt>
                <c:pt idx="39">
                  <c:v>43625</c:v>
                </c:pt>
                <c:pt idx="40">
                  <c:v>43626</c:v>
                </c:pt>
                <c:pt idx="41">
                  <c:v>43627</c:v>
                </c:pt>
                <c:pt idx="42">
                  <c:v>43628</c:v>
                </c:pt>
                <c:pt idx="43">
                  <c:v>43629</c:v>
                </c:pt>
                <c:pt idx="44">
                  <c:v>43630</c:v>
                </c:pt>
                <c:pt idx="45">
                  <c:v>43631</c:v>
                </c:pt>
                <c:pt idx="46">
                  <c:v>43632</c:v>
                </c:pt>
                <c:pt idx="47">
                  <c:v>43633</c:v>
                </c:pt>
                <c:pt idx="48">
                  <c:v>43634</c:v>
                </c:pt>
                <c:pt idx="49">
                  <c:v>43635</c:v>
                </c:pt>
                <c:pt idx="50">
                  <c:v>43636</c:v>
                </c:pt>
                <c:pt idx="51">
                  <c:v>43637</c:v>
                </c:pt>
                <c:pt idx="52">
                  <c:v>43638</c:v>
                </c:pt>
                <c:pt idx="53">
                  <c:v>43639</c:v>
                </c:pt>
                <c:pt idx="54">
                  <c:v>43640</c:v>
                </c:pt>
                <c:pt idx="55">
                  <c:v>43641</c:v>
                </c:pt>
                <c:pt idx="56">
                  <c:v>43642</c:v>
                </c:pt>
                <c:pt idx="57">
                  <c:v>43643</c:v>
                </c:pt>
                <c:pt idx="58">
                  <c:v>43644</c:v>
                </c:pt>
                <c:pt idx="59">
                  <c:v>43645</c:v>
                </c:pt>
                <c:pt idx="60">
                  <c:v>43646</c:v>
                </c:pt>
                <c:pt idx="61">
                  <c:v>43647</c:v>
                </c:pt>
                <c:pt idx="62">
                  <c:v>43648</c:v>
                </c:pt>
                <c:pt idx="63">
                  <c:v>43649</c:v>
                </c:pt>
                <c:pt idx="64">
                  <c:v>43650</c:v>
                </c:pt>
                <c:pt idx="65">
                  <c:v>43651</c:v>
                </c:pt>
                <c:pt idx="66">
                  <c:v>43652</c:v>
                </c:pt>
                <c:pt idx="67">
                  <c:v>43653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43659</c:v>
                </c:pt>
                <c:pt idx="74">
                  <c:v>43660</c:v>
                </c:pt>
                <c:pt idx="75">
                  <c:v>43661</c:v>
                </c:pt>
                <c:pt idx="76">
                  <c:v>43662</c:v>
                </c:pt>
                <c:pt idx="77">
                  <c:v>43663</c:v>
                </c:pt>
                <c:pt idx="78">
                  <c:v>43664</c:v>
                </c:pt>
                <c:pt idx="79">
                  <c:v>43665</c:v>
                </c:pt>
                <c:pt idx="80">
                  <c:v>43666</c:v>
                </c:pt>
                <c:pt idx="81">
                  <c:v>43667</c:v>
                </c:pt>
                <c:pt idx="82">
                  <c:v>43668</c:v>
                </c:pt>
                <c:pt idx="83">
                  <c:v>43669</c:v>
                </c:pt>
                <c:pt idx="84">
                  <c:v>43670</c:v>
                </c:pt>
                <c:pt idx="85">
                  <c:v>43671</c:v>
                </c:pt>
                <c:pt idx="86">
                  <c:v>43672</c:v>
                </c:pt>
                <c:pt idx="87">
                  <c:v>43673</c:v>
                </c:pt>
                <c:pt idx="88">
                  <c:v>43674</c:v>
                </c:pt>
                <c:pt idx="89">
                  <c:v>43675</c:v>
                </c:pt>
                <c:pt idx="90">
                  <c:v>43676</c:v>
                </c:pt>
                <c:pt idx="91">
                  <c:v>43677</c:v>
                </c:pt>
                <c:pt idx="92">
                  <c:v>43678</c:v>
                </c:pt>
                <c:pt idx="93">
                  <c:v>43679</c:v>
                </c:pt>
                <c:pt idx="94">
                  <c:v>43680</c:v>
                </c:pt>
                <c:pt idx="95">
                  <c:v>43681</c:v>
                </c:pt>
                <c:pt idx="96">
                  <c:v>43682</c:v>
                </c:pt>
                <c:pt idx="97">
                  <c:v>43683</c:v>
                </c:pt>
                <c:pt idx="98">
                  <c:v>43684</c:v>
                </c:pt>
                <c:pt idx="99">
                  <c:v>43685</c:v>
                </c:pt>
                <c:pt idx="100">
                  <c:v>43686</c:v>
                </c:pt>
                <c:pt idx="101">
                  <c:v>43687</c:v>
                </c:pt>
                <c:pt idx="102">
                  <c:v>43688</c:v>
                </c:pt>
                <c:pt idx="103">
                  <c:v>43689</c:v>
                </c:pt>
                <c:pt idx="104">
                  <c:v>43690</c:v>
                </c:pt>
                <c:pt idx="105">
                  <c:v>43691</c:v>
                </c:pt>
                <c:pt idx="106">
                  <c:v>43692</c:v>
                </c:pt>
                <c:pt idx="107">
                  <c:v>43693</c:v>
                </c:pt>
                <c:pt idx="108">
                  <c:v>43694</c:v>
                </c:pt>
                <c:pt idx="109">
                  <c:v>43695</c:v>
                </c:pt>
                <c:pt idx="110">
                  <c:v>43696</c:v>
                </c:pt>
                <c:pt idx="111">
                  <c:v>43697</c:v>
                </c:pt>
                <c:pt idx="112">
                  <c:v>43698</c:v>
                </c:pt>
                <c:pt idx="113">
                  <c:v>43699</c:v>
                </c:pt>
                <c:pt idx="114">
                  <c:v>43700</c:v>
                </c:pt>
                <c:pt idx="115">
                  <c:v>43701</c:v>
                </c:pt>
                <c:pt idx="116">
                  <c:v>43702</c:v>
                </c:pt>
                <c:pt idx="117">
                  <c:v>43703</c:v>
                </c:pt>
                <c:pt idx="118">
                  <c:v>43704</c:v>
                </c:pt>
                <c:pt idx="119">
                  <c:v>43705</c:v>
                </c:pt>
                <c:pt idx="120">
                  <c:v>43706</c:v>
                </c:pt>
                <c:pt idx="121">
                  <c:v>43707</c:v>
                </c:pt>
                <c:pt idx="122">
                  <c:v>43708</c:v>
                </c:pt>
                <c:pt idx="123">
                  <c:v>43709</c:v>
                </c:pt>
                <c:pt idx="124">
                  <c:v>43710</c:v>
                </c:pt>
                <c:pt idx="125">
                  <c:v>43711</c:v>
                </c:pt>
                <c:pt idx="126">
                  <c:v>43712</c:v>
                </c:pt>
                <c:pt idx="127">
                  <c:v>43713</c:v>
                </c:pt>
                <c:pt idx="128">
                  <c:v>43714</c:v>
                </c:pt>
                <c:pt idx="129">
                  <c:v>43715</c:v>
                </c:pt>
                <c:pt idx="130">
                  <c:v>43716</c:v>
                </c:pt>
                <c:pt idx="131">
                  <c:v>43717</c:v>
                </c:pt>
                <c:pt idx="132">
                  <c:v>43718</c:v>
                </c:pt>
                <c:pt idx="133">
                  <c:v>43719</c:v>
                </c:pt>
                <c:pt idx="134">
                  <c:v>43720</c:v>
                </c:pt>
                <c:pt idx="135">
                  <c:v>43721</c:v>
                </c:pt>
                <c:pt idx="136">
                  <c:v>43722</c:v>
                </c:pt>
                <c:pt idx="137">
                  <c:v>43723</c:v>
                </c:pt>
                <c:pt idx="138">
                  <c:v>43724</c:v>
                </c:pt>
                <c:pt idx="139">
                  <c:v>43725</c:v>
                </c:pt>
                <c:pt idx="140">
                  <c:v>43726</c:v>
                </c:pt>
                <c:pt idx="141">
                  <c:v>43727</c:v>
                </c:pt>
                <c:pt idx="142">
                  <c:v>43728</c:v>
                </c:pt>
                <c:pt idx="143">
                  <c:v>43729</c:v>
                </c:pt>
                <c:pt idx="144">
                  <c:v>43730</c:v>
                </c:pt>
                <c:pt idx="145">
                  <c:v>43731</c:v>
                </c:pt>
                <c:pt idx="146">
                  <c:v>43732</c:v>
                </c:pt>
                <c:pt idx="147">
                  <c:v>43733</c:v>
                </c:pt>
                <c:pt idx="148">
                  <c:v>43734</c:v>
                </c:pt>
                <c:pt idx="149">
                  <c:v>43735</c:v>
                </c:pt>
                <c:pt idx="150">
                  <c:v>43736</c:v>
                </c:pt>
                <c:pt idx="151">
                  <c:v>43737</c:v>
                </c:pt>
                <c:pt idx="152">
                  <c:v>43738</c:v>
                </c:pt>
                <c:pt idx="153">
                  <c:v>43739</c:v>
                </c:pt>
                <c:pt idx="154">
                  <c:v>43740</c:v>
                </c:pt>
                <c:pt idx="155">
                  <c:v>43741</c:v>
                </c:pt>
                <c:pt idx="156">
                  <c:v>43742</c:v>
                </c:pt>
                <c:pt idx="157">
                  <c:v>43743</c:v>
                </c:pt>
                <c:pt idx="158">
                  <c:v>43744</c:v>
                </c:pt>
                <c:pt idx="159">
                  <c:v>43745</c:v>
                </c:pt>
                <c:pt idx="160">
                  <c:v>43746</c:v>
                </c:pt>
                <c:pt idx="161">
                  <c:v>43747</c:v>
                </c:pt>
                <c:pt idx="162">
                  <c:v>43748</c:v>
                </c:pt>
                <c:pt idx="163">
                  <c:v>43749</c:v>
                </c:pt>
                <c:pt idx="164">
                  <c:v>43750</c:v>
                </c:pt>
                <c:pt idx="165">
                  <c:v>43751</c:v>
                </c:pt>
                <c:pt idx="166">
                  <c:v>43752</c:v>
                </c:pt>
                <c:pt idx="167">
                  <c:v>43753</c:v>
                </c:pt>
                <c:pt idx="168">
                  <c:v>43754</c:v>
                </c:pt>
                <c:pt idx="169">
                  <c:v>43755</c:v>
                </c:pt>
                <c:pt idx="170">
                  <c:v>43756</c:v>
                </c:pt>
                <c:pt idx="171">
                  <c:v>43757</c:v>
                </c:pt>
                <c:pt idx="172">
                  <c:v>43758</c:v>
                </c:pt>
                <c:pt idx="173">
                  <c:v>43759</c:v>
                </c:pt>
                <c:pt idx="174">
                  <c:v>43760</c:v>
                </c:pt>
                <c:pt idx="175">
                  <c:v>43761</c:v>
                </c:pt>
                <c:pt idx="176">
                  <c:v>43762</c:v>
                </c:pt>
                <c:pt idx="177">
                  <c:v>43763</c:v>
                </c:pt>
                <c:pt idx="178">
                  <c:v>43764</c:v>
                </c:pt>
                <c:pt idx="179">
                  <c:v>43765</c:v>
                </c:pt>
                <c:pt idx="180">
                  <c:v>43766</c:v>
                </c:pt>
                <c:pt idx="181">
                  <c:v>43767</c:v>
                </c:pt>
                <c:pt idx="182">
                  <c:v>43768</c:v>
                </c:pt>
                <c:pt idx="183">
                  <c:v>43769</c:v>
                </c:pt>
                <c:pt idx="184">
                  <c:v>43770</c:v>
                </c:pt>
                <c:pt idx="185">
                  <c:v>43771</c:v>
                </c:pt>
                <c:pt idx="186">
                  <c:v>43772</c:v>
                </c:pt>
                <c:pt idx="187">
                  <c:v>43773</c:v>
                </c:pt>
                <c:pt idx="188">
                  <c:v>43774</c:v>
                </c:pt>
                <c:pt idx="189">
                  <c:v>43775</c:v>
                </c:pt>
                <c:pt idx="190">
                  <c:v>43776</c:v>
                </c:pt>
                <c:pt idx="191">
                  <c:v>43777</c:v>
                </c:pt>
                <c:pt idx="192">
                  <c:v>43778</c:v>
                </c:pt>
                <c:pt idx="193">
                  <c:v>43779</c:v>
                </c:pt>
                <c:pt idx="194">
                  <c:v>43780</c:v>
                </c:pt>
                <c:pt idx="195">
                  <c:v>43781</c:v>
                </c:pt>
                <c:pt idx="196">
                  <c:v>43782</c:v>
                </c:pt>
                <c:pt idx="197">
                  <c:v>43783</c:v>
                </c:pt>
                <c:pt idx="198">
                  <c:v>43784</c:v>
                </c:pt>
                <c:pt idx="199">
                  <c:v>43785</c:v>
                </c:pt>
                <c:pt idx="200">
                  <c:v>43786</c:v>
                </c:pt>
                <c:pt idx="201">
                  <c:v>43787</c:v>
                </c:pt>
                <c:pt idx="202">
                  <c:v>43788</c:v>
                </c:pt>
                <c:pt idx="203">
                  <c:v>43789</c:v>
                </c:pt>
                <c:pt idx="204">
                  <c:v>43790</c:v>
                </c:pt>
                <c:pt idx="205">
                  <c:v>43791</c:v>
                </c:pt>
                <c:pt idx="206">
                  <c:v>43792</c:v>
                </c:pt>
                <c:pt idx="207">
                  <c:v>43793</c:v>
                </c:pt>
                <c:pt idx="208">
                  <c:v>43794</c:v>
                </c:pt>
                <c:pt idx="209">
                  <c:v>43795</c:v>
                </c:pt>
                <c:pt idx="210">
                  <c:v>43796</c:v>
                </c:pt>
                <c:pt idx="211">
                  <c:v>43797</c:v>
                </c:pt>
                <c:pt idx="212">
                  <c:v>43798</c:v>
                </c:pt>
                <c:pt idx="213">
                  <c:v>43799</c:v>
                </c:pt>
                <c:pt idx="214">
                  <c:v>43800</c:v>
                </c:pt>
                <c:pt idx="215">
                  <c:v>43801</c:v>
                </c:pt>
                <c:pt idx="216">
                  <c:v>43802</c:v>
                </c:pt>
                <c:pt idx="217">
                  <c:v>43803</c:v>
                </c:pt>
                <c:pt idx="218">
                  <c:v>43804</c:v>
                </c:pt>
                <c:pt idx="219">
                  <c:v>43805</c:v>
                </c:pt>
                <c:pt idx="220">
                  <c:v>43806</c:v>
                </c:pt>
                <c:pt idx="221">
                  <c:v>43807</c:v>
                </c:pt>
                <c:pt idx="222">
                  <c:v>43808</c:v>
                </c:pt>
                <c:pt idx="223">
                  <c:v>43809</c:v>
                </c:pt>
                <c:pt idx="224">
                  <c:v>43810</c:v>
                </c:pt>
                <c:pt idx="225">
                  <c:v>43811</c:v>
                </c:pt>
                <c:pt idx="226">
                  <c:v>43812</c:v>
                </c:pt>
                <c:pt idx="227">
                  <c:v>43813</c:v>
                </c:pt>
                <c:pt idx="228">
                  <c:v>43814</c:v>
                </c:pt>
                <c:pt idx="229">
                  <c:v>43815</c:v>
                </c:pt>
                <c:pt idx="230">
                  <c:v>43816</c:v>
                </c:pt>
                <c:pt idx="231">
                  <c:v>43817</c:v>
                </c:pt>
                <c:pt idx="232">
                  <c:v>43818</c:v>
                </c:pt>
                <c:pt idx="233">
                  <c:v>43819</c:v>
                </c:pt>
                <c:pt idx="234">
                  <c:v>43820</c:v>
                </c:pt>
                <c:pt idx="235">
                  <c:v>43821</c:v>
                </c:pt>
                <c:pt idx="236">
                  <c:v>43822</c:v>
                </c:pt>
                <c:pt idx="237">
                  <c:v>43823</c:v>
                </c:pt>
                <c:pt idx="238">
                  <c:v>43824</c:v>
                </c:pt>
                <c:pt idx="239">
                  <c:v>43825</c:v>
                </c:pt>
                <c:pt idx="240">
                  <c:v>43826</c:v>
                </c:pt>
                <c:pt idx="241">
                  <c:v>43827</c:v>
                </c:pt>
                <c:pt idx="242">
                  <c:v>43828</c:v>
                </c:pt>
                <c:pt idx="243">
                  <c:v>43829</c:v>
                </c:pt>
                <c:pt idx="244">
                  <c:v>43830</c:v>
                </c:pt>
              </c:numCache>
            </c:numRef>
          </c:cat>
          <c:val>
            <c:numRef>
              <c:f>'Migration Plan 20191011'!$C$2:$C$246</c:f>
              <c:numCache>
                <c:formatCode>_(* #,##0_);_(* \(#,##0\);_(* "-"??_);_(@_)</c:formatCode>
                <c:ptCount val="245"/>
                <c:pt idx="0">
                  <c:v>103614</c:v>
                </c:pt>
                <c:pt idx="1">
                  <c:v>103759</c:v>
                </c:pt>
                <c:pt idx="2">
                  <c:v>103961</c:v>
                </c:pt>
                <c:pt idx="3">
                  <c:v>103941</c:v>
                </c:pt>
                <c:pt idx="4">
                  <c:v>103916</c:v>
                </c:pt>
                <c:pt idx="5">
                  <c:v>103863</c:v>
                </c:pt>
                <c:pt idx="6">
                  <c:v>104094</c:v>
                </c:pt>
                <c:pt idx="7">
                  <c:v>104225</c:v>
                </c:pt>
                <c:pt idx="8">
                  <c:v>104496</c:v>
                </c:pt>
                <c:pt idx="9">
                  <c:v>104602</c:v>
                </c:pt>
                <c:pt idx="10">
                  <c:v>104592</c:v>
                </c:pt>
                <c:pt idx="11">
                  <c:v>104571</c:v>
                </c:pt>
                <c:pt idx="12">
                  <c:v>104619</c:v>
                </c:pt>
                <c:pt idx="13">
                  <c:v>104811</c:v>
                </c:pt>
                <c:pt idx="14">
                  <c:v>104912</c:v>
                </c:pt>
                <c:pt idx="15">
                  <c:v>105105</c:v>
                </c:pt>
                <c:pt idx="16">
                  <c:v>105234</c:v>
                </c:pt>
                <c:pt idx="17">
                  <c:v>105285</c:v>
                </c:pt>
                <c:pt idx="18">
                  <c:v>105263</c:v>
                </c:pt>
                <c:pt idx="19">
                  <c:v>105358</c:v>
                </c:pt>
                <c:pt idx="20">
                  <c:v>105632</c:v>
                </c:pt>
                <c:pt idx="21">
                  <c:v>105787</c:v>
                </c:pt>
                <c:pt idx="22">
                  <c:v>105902</c:v>
                </c:pt>
                <c:pt idx="23">
                  <c:v>105985</c:v>
                </c:pt>
                <c:pt idx="24">
                  <c:v>105957</c:v>
                </c:pt>
                <c:pt idx="25">
                  <c:v>105913</c:v>
                </c:pt>
                <c:pt idx="26">
                  <c:v>105823</c:v>
                </c:pt>
                <c:pt idx="27">
                  <c:v>110899</c:v>
                </c:pt>
                <c:pt idx="28">
                  <c:v>115986</c:v>
                </c:pt>
                <c:pt idx="29">
                  <c:v>121101</c:v>
                </c:pt>
                <c:pt idx="30">
                  <c:v>127025</c:v>
                </c:pt>
                <c:pt idx="31">
                  <c:v>126934</c:v>
                </c:pt>
                <c:pt idx="32">
                  <c:v>126909</c:v>
                </c:pt>
                <c:pt idx="33">
                  <c:v>127006</c:v>
                </c:pt>
                <c:pt idx="34">
                  <c:v>128063</c:v>
                </c:pt>
                <c:pt idx="35">
                  <c:v>128298</c:v>
                </c:pt>
                <c:pt idx="36">
                  <c:v>128546</c:v>
                </c:pt>
                <c:pt idx="37">
                  <c:v>128585</c:v>
                </c:pt>
                <c:pt idx="38">
                  <c:v>128570</c:v>
                </c:pt>
                <c:pt idx="39">
                  <c:v>128540</c:v>
                </c:pt>
                <c:pt idx="40">
                  <c:v>128510</c:v>
                </c:pt>
                <c:pt idx="41">
                  <c:v>129649</c:v>
                </c:pt>
                <c:pt idx="42">
                  <c:v>134582</c:v>
                </c:pt>
                <c:pt idx="43">
                  <c:v>146435</c:v>
                </c:pt>
                <c:pt idx="44">
                  <c:v>151452</c:v>
                </c:pt>
                <c:pt idx="45">
                  <c:v>151409</c:v>
                </c:pt>
                <c:pt idx="46">
                  <c:v>151384</c:v>
                </c:pt>
                <c:pt idx="47">
                  <c:v>152879</c:v>
                </c:pt>
                <c:pt idx="48">
                  <c:v>154083</c:v>
                </c:pt>
                <c:pt idx="49">
                  <c:v>155248</c:v>
                </c:pt>
                <c:pt idx="50">
                  <c:v>155296</c:v>
                </c:pt>
                <c:pt idx="51">
                  <c:v>159122</c:v>
                </c:pt>
                <c:pt idx="52">
                  <c:v>159961</c:v>
                </c:pt>
                <c:pt idx="53">
                  <c:v>159922</c:v>
                </c:pt>
                <c:pt idx="54">
                  <c:v>159966</c:v>
                </c:pt>
                <c:pt idx="55">
                  <c:v>160891</c:v>
                </c:pt>
                <c:pt idx="56">
                  <c:v>161883</c:v>
                </c:pt>
                <c:pt idx="57">
                  <c:v>161923</c:v>
                </c:pt>
                <c:pt idx="58">
                  <c:v>162008</c:v>
                </c:pt>
                <c:pt idx="59">
                  <c:v>161969</c:v>
                </c:pt>
                <c:pt idx="60">
                  <c:v>161916</c:v>
                </c:pt>
                <c:pt idx="61">
                  <c:v>167228</c:v>
                </c:pt>
                <c:pt idx="62">
                  <c:v>172156</c:v>
                </c:pt>
                <c:pt idx="63">
                  <c:v>177186</c:v>
                </c:pt>
                <c:pt idx="64">
                  <c:v>182184</c:v>
                </c:pt>
                <c:pt idx="65">
                  <c:v>187194</c:v>
                </c:pt>
                <c:pt idx="66">
                  <c:v>187141</c:v>
                </c:pt>
                <c:pt idx="67">
                  <c:v>187111</c:v>
                </c:pt>
                <c:pt idx="68">
                  <c:v>192032</c:v>
                </c:pt>
                <c:pt idx="69">
                  <c:v>194861</c:v>
                </c:pt>
                <c:pt idx="70">
                  <c:v>196477</c:v>
                </c:pt>
                <c:pt idx="71">
                  <c:v>196844</c:v>
                </c:pt>
                <c:pt idx="72">
                  <c:v>197339</c:v>
                </c:pt>
                <c:pt idx="73">
                  <c:v>197276</c:v>
                </c:pt>
                <c:pt idx="74">
                  <c:v>197232</c:v>
                </c:pt>
                <c:pt idx="75">
                  <c:v>197731</c:v>
                </c:pt>
                <c:pt idx="76">
                  <c:v>199336</c:v>
                </c:pt>
                <c:pt idx="77">
                  <c:v>199813</c:v>
                </c:pt>
                <c:pt idx="78">
                  <c:v>200162</c:v>
                </c:pt>
                <c:pt idx="79">
                  <c:v>201627</c:v>
                </c:pt>
                <c:pt idx="80">
                  <c:v>202496</c:v>
                </c:pt>
                <c:pt idx="81">
                  <c:v>202455</c:v>
                </c:pt>
                <c:pt idx="82">
                  <c:v>203907</c:v>
                </c:pt>
                <c:pt idx="83">
                  <c:v>205639</c:v>
                </c:pt>
                <c:pt idx="84">
                  <c:v>207817</c:v>
                </c:pt>
                <c:pt idx="85">
                  <c:v>213555</c:v>
                </c:pt>
                <c:pt idx="86">
                  <c:v>219465</c:v>
                </c:pt>
                <c:pt idx="87">
                  <c:v>219396</c:v>
                </c:pt>
                <c:pt idx="88">
                  <c:v>219338</c:v>
                </c:pt>
                <c:pt idx="89">
                  <c:v>239154</c:v>
                </c:pt>
                <c:pt idx="90">
                  <c:v>259102</c:v>
                </c:pt>
                <c:pt idx="91">
                  <c:v>279046</c:v>
                </c:pt>
                <c:pt idx="92">
                  <c:v>298520</c:v>
                </c:pt>
                <c:pt idx="93">
                  <c:v>318335</c:v>
                </c:pt>
                <c:pt idx="94">
                  <c:v>318235</c:v>
                </c:pt>
                <c:pt idx="95">
                  <c:v>318160</c:v>
                </c:pt>
                <c:pt idx="96">
                  <c:v>337901</c:v>
                </c:pt>
                <c:pt idx="97">
                  <c:v>357014</c:v>
                </c:pt>
                <c:pt idx="98">
                  <c:v>378676</c:v>
                </c:pt>
                <c:pt idx="99">
                  <c:v>407763</c:v>
                </c:pt>
                <c:pt idx="100">
                  <c:v>428657</c:v>
                </c:pt>
                <c:pt idx="101">
                  <c:v>428492</c:v>
                </c:pt>
                <c:pt idx="102">
                  <c:v>428382</c:v>
                </c:pt>
                <c:pt idx="103">
                  <c:v>448082</c:v>
                </c:pt>
                <c:pt idx="104">
                  <c:v>467852</c:v>
                </c:pt>
                <c:pt idx="105">
                  <c:v>480383</c:v>
                </c:pt>
                <c:pt idx="106">
                  <c:v>490530</c:v>
                </c:pt>
                <c:pt idx="107">
                  <c:v>500885</c:v>
                </c:pt>
                <c:pt idx="108">
                  <c:v>500717</c:v>
                </c:pt>
                <c:pt idx="109">
                  <c:v>500538</c:v>
                </c:pt>
                <c:pt idx="110">
                  <c:v>510707</c:v>
                </c:pt>
                <c:pt idx="111">
                  <c:v>522053</c:v>
                </c:pt>
                <c:pt idx="112">
                  <c:v>531824</c:v>
                </c:pt>
                <c:pt idx="113">
                  <c:v>542095</c:v>
                </c:pt>
                <c:pt idx="114">
                  <c:v>546615</c:v>
                </c:pt>
                <c:pt idx="115">
                  <c:v>546475</c:v>
                </c:pt>
                <c:pt idx="116">
                  <c:v>546287</c:v>
                </c:pt>
                <c:pt idx="117">
                  <c:v>545926</c:v>
                </c:pt>
                <c:pt idx="118">
                  <c:v>546966</c:v>
                </c:pt>
                <c:pt idx="119">
                  <c:v>550944</c:v>
                </c:pt>
                <c:pt idx="120">
                  <c:v>558414</c:v>
                </c:pt>
                <c:pt idx="121">
                  <c:v>577337</c:v>
                </c:pt>
                <c:pt idx="122">
                  <c:v>577108</c:v>
                </c:pt>
                <c:pt idx="123">
                  <c:v>576702</c:v>
                </c:pt>
                <c:pt idx="124">
                  <c:v>595093</c:v>
                </c:pt>
                <c:pt idx="125">
                  <c:v>619734</c:v>
                </c:pt>
                <c:pt idx="126">
                  <c:v>647739</c:v>
                </c:pt>
                <c:pt idx="127">
                  <c:v>660082</c:v>
                </c:pt>
                <c:pt idx="128">
                  <c:v>682649</c:v>
                </c:pt>
                <c:pt idx="129">
                  <c:v>682411</c:v>
                </c:pt>
                <c:pt idx="130">
                  <c:v>682217</c:v>
                </c:pt>
                <c:pt idx="131">
                  <c:v>719150</c:v>
                </c:pt>
                <c:pt idx="132">
                  <c:v>720205</c:v>
                </c:pt>
                <c:pt idx="133">
                  <c:v>720834</c:v>
                </c:pt>
                <c:pt idx="134">
                  <c:v>720667</c:v>
                </c:pt>
                <c:pt idx="135">
                  <c:v>730141</c:v>
                </c:pt>
                <c:pt idx="136">
                  <c:v>739862</c:v>
                </c:pt>
                <c:pt idx="137">
                  <c:v>739648</c:v>
                </c:pt>
                <c:pt idx="138">
                  <c:v>745388</c:v>
                </c:pt>
                <c:pt idx="139">
                  <c:v>755756</c:v>
                </c:pt>
                <c:pt idx="140">
                  <c:v>786630</c:v>
                </c:pt>
                <c:pt idx="141">
                  <c:v>837971</c:v>
                </c:pt>
                <c:pt idx="142">
                  <c:v>840303</c:v>
                </c:pt>
                <c:pt idx="143">
                  <c:v>841015</c:v>
                </c:pt>
                <c:pt idx="144">
                  <c:v>842780</c:v>
                </c:pt>
                <c:pt idx="145">
                  <c:v>842384</c:v>
                </c:pt>
                <c:pt idx="146" formatCode="#,##0">
                  <c:v>851782</c:v>
                </c:pt>
                <c:pt idx="147" formatCode="#,##0">
                  <c:v>873681</c:v>
                </c:pt>
                <c:pt idx="148" formatCode="#,##0">
                  <c:v>903496</c:v>
                </c:pt>
                <c:pt idx="149" formatCode="#,##0">
                  <c:v>912947</c:v>
                </c:pt>
                <c:pt idx="150" formatCode="#,##0">
                  <c:v>932334</c:v>
                </c:pt>
                <c:pt idx="151" formatCode="#,##0">
                  <c:v>954304</c:v>
                </c:pt>
                <c:pt idx="152" formatCode="#,##0">
                  <c:v>1003742</c:v>
                </c:pt>
                <c:pt idx="153" formatCode="#,##0">
                  <c:v>1135038</c:v>
                </c:pt>
                <c:pt idx="154" formatCode="#,##0">
                  <c:v>1219257</c:v>
                </c:pt>
                <c:pt idx="155" formatCode="#,##0">
                  <c:v>1263905</c:v>
                </c:pt>
                <c:pt idx="156" formatCode="#,##0">
                  <c:v>1268318</c:v>
                </c:pt>
                <c:pt idx="157" formatCode="#,##0">
                  <c:v>1277807</c:v>
                </c:pt>
                <c:pt idx="158" formatCode="#,##0">
                  <c:v>1277392</c:v>
                </c:pt>
                <c:pt idx="159" formatCode="#,##0">
                  <c:v>1281640</c:v>
                </c:pt>
                <c:pt idx="160" formatCode="#,##0">
                  <c:v>1300785</c:v>
                </c:pt>
                <c:pt idx="161" formatCode="#,##0">
                  <c:v>1326904</c:v>
                </c:pt>
                <c:pt idx="162" formatCode="#,##0">
                  <c:v>1357860</c:v>
                </c:pt>
                <c:pt idx="163" formatCode="#,##0">
                  <c:v>1382516</c:v>
                </c:pt>
                <c:pt idx="164" formatCode="#,##0">
                  <c:v>1394985</c:v>
                </c:pt>
                <c:pt idx="165" formatCode="#,##0">
                  <c:v>1402609</c:v>
                </c:pt>
                <c:pt idx="166" formatCode="#,##0">
                  <c:v>1404352</c:v>
                </c:pt>
                <c:pt idx="167" formatCode="#,##0">
                  <c:v>1405001</c:v>
                </c:pt>
                <c:pt idx="168" formatCode="#,##0">
                  <c:v>1426438</c:v>
                </c:pt>
                <c:pt idx="169" formatCode="#,##0">
                  <c:v>1464969</c:v>
                </c:pt>
                <c:pt idx="170" formatCode="#,##0">
                  <c:v>1484164</c:v>
                </c:pt>
                <c:pt idx="171" formatCode="#,##0">
                  <c:v>1536095</c:v>
                </c:pt>
                <c:pt idx="172" formatCode="#,##0">
                  <c:v>1535742</c:v>
                </c:pt>
                <c:pt idx="173" formatCode="#,##0">
                  <c:v>1545564</c:v>
                </c:pt>
                <c:pt idx="174" formatCode="#,##0">
                  <c:v>1580956</c:v>
                </c:pt>
                <c:pt idx="175" formatCode="#,##0">
                  <c:v>1614972</c:v>
                </c:pt>
                <c:pt idx="176" formatCode="#,##0">
                  <c:v>1648780</c:v>
                </c:pt>
                <c:pt idx="177" formatCode="#,##0">
                  <c:v>1682977</c:v>
                </c:pt>
                <c:pt idx="178" formatCode="#,##0">
                  <c:v>1716387</c:v>
                </c:pt>
                <c:pt idx="179" formatCode="#,##0">
                  <c:v>1715987</c:v>
                </c:pt>
                <c:pt idx="180" formatCode="#,##0">
                  <c:v>1717815</c:v>
                </c:pt>
                <c:pt idx="181" formatCode="#,##0">
                  <c:v>1733533</c:v>
                </c:pt>
                <c:pt idx="182" formatCode="#,##0">
                  <c:v>1768434</c:v>
                </c:pt>
                <c:pt idx="183" formatCode="#,##0">
                  <c:v>1802302</c:v>
                </c:pt>
                <c:pt idx="184" formatCode="#,##0">
                  <c:v>1835063</c:v>
                </c:pt>
                <c:pt idx="185" formatCode="#,##0">
                  <c:v>1869551</c:v>
                </c:pt>
                <c:pt idx="186" formatCode="#,##0">
                  <c:v>1869085</c:v>
                </c:pt>
                <c:pt idx="187" formatCode="#,##0">
                  <c:v>1868023</c:v>
                </c:pt>
                <c:pt idx="188" formatCode="#,##0">
                  <c:v>1894279</c:v>
                </c:pt>
                <c:pt idx="189" formatCode="#,##0">
                  <c:v>1918280</c:v>
                </c:pt>
                <c:pt idx="190" formatCode="#,##0">
                  <c:v>1956906</c:v>
                </c:pt>
                <c:pt idx="191" formatCode="#,##0">
                  <c:v>1998141</c:v>
                </c:pt>
                <c:pt idx="192" formatCode="#,##0">
                  <c:v>2034829</c:v>
                </c:pt>
                <c:pt idx="193" formatCode="#,##0">
                  <c:v>2036970</c:v>
                </c:pt>
                <c:pt idx="194" formatCode="#,##0">
                  <c:v>2038403</c:v>
                </c:pt>
                <c:pt idx="195" formatCode="#,##0">
                  <c:v>2066174</c:v>
                </c:pt>
                <c:pt idx="196" formatCode="#,##0">
                  <c:v>2085813</c:v>
                </c:pt>
                <c:pt idx="197" formatCode="#,##0">
                  <c:v>2104789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60-49F2-967F-B807D690B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798208"/>
        <c:axId val="88962176"/>
      </c:lineChart>
      <c:dateAx>
        <c:axId val="56798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b="1"/>
                  <a:t>Gas 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8962176"/>
        <c:crosses val="autoZero"/>
        <c:auto val="1"/>
        <c:lblOffset val="100"/>
        <c:baseTimeUnit val="days"/>
      </c:dateAx>
      <c:valAx>
        <c:axId val="889621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b="1"/>
                  <a:t>Cumulative Class 3 Sites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79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5677644469495658"/>
          <c:y val="0.1175925925925926"/>
          <c:w val="0.24324985908688301"/>
          <c:h val="9.377731481481481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5"/>
            </a:solidFill>
            <a:prstDash val="sysDash"/>
            <a:round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28575" cap="rnd">
            <a:solidFill>
              <a:schemeClr val="accent5"/>
            </a:solidFill>
            <a:prstDash val="sysDash"/>
            <a:round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'Migration Plan 20191210'!$B$1</c:f>
              <c:strCache>
                <c:ptCount val="1"/>
                <c:pt idx="0">
                  <c:v>Original Planed Migrations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'Migration Plan 20191210'!$A$2:$A$246</c:f>
              <c:numCache>
                <c:formatCode>m/d/yyyy</c:formatCode>
                <c:ptCount val="245"/>
                <c:pt idx="0">
                  <c:v>43586</c:v>
                </c:pt>
                <c:pt idx="1">
                  <c:v>43587</c:v>
                </c:pt>
                <c:pt idx="2">
                  <c:v>43588</c:v>
                </c:pt>
                <c:pt idx="3">
                  <c:v>43589</c:v>
                </c:pt>
                <c:pt idx="4">
                  <c:v>43590</c:v>
                </c:pt>
                <c:pt idx="5">
                  <c:v>43591</c:v>
                </c:pt>
                <c:pt idx="6">
                  <c:v>43592</c:v>
                </c:pt>
                <c:pt idx="7">
                  <c:v>43593</c:v>
                </c:pt>
                <c:pt idx="8">
                  <c:v>43594</c:v>
                </c:pt>
                <c:pt idx="9">
                  <c:v>43595</c:v>
                </c:pt>
                <c:pt idx="10">
                  <c:v>43596</c:v>
                </c:pt>
                <c:pt idx="11">
                  <c:v>43597</c:v>
                </c:pt>
                <c:pt idx="12">
                  <c:v>43598</c:v>
                </c:pt>
                <c:pt idx="13">
                  <c:v>43599</c:v>
                </c:pt>
                <c:pt idx="14">
                  <c:v>43600</c:v>
                </c:pt>
                <c:pt idx="15">
                  <c:v>43601</c:v>
                </c:pt>
                <c:pt idx="16">
                  <c:v>43602</c:v>
                </c:pt>
                <c:pt idx="17">
                  <c:v>43603</c:v>
                </c:pt>
                <c:pt idx="18">
                  <c:v>43604</c:v>
                </c:pt>
                <c:pt idx="19">
                  <c:v>43605</c:v>
                </c:pt>
                <c:pt idx="20">
                  <c:v>43606</c:v>
                </c:pt>
                <c:pt idx="21">
                  <c:v>43607</c:v>
                </c:pt>
                <c:pt idx="22">
                  <c:v>43608</c:v>
                </c:pt>
                <c:pt idx="23">
                  <c:v>43609</c:v>
                </c:pt>
                <c:pt idx="24">
                  <c:v>43610</c:v>
                </c:pt>
                <c:pt idx="25">
                  <c:v>43611</c:v>
                </c:pt>
                <c:pt idx="26">
                  <c:v>43612</c:v>
                </c:pt>
                <c:pt idx="27">
                  <c:v>43613</c:v>
                </c:pt>
                <c:pt idx="28">
                  <c:v>43614</c:v>
                </c:pt>
                <c:pt idx="29">
                  <c:v>43615</c:v>
                </c:pt>
                <c:pt idx="30">
                  <c:v>43616</c:v>
                </c:pt>
                <c:pt idx="31">
                  <c:v>43617</c:v>
                </c:pt>
                <c:pt idx="32">
                  <c:v>43618</c:v>
                </c:pt>
                <c:pt idx="33">
                  <c:v>43619</c:v>
                </c:pt>
                <c:pt idx="34">
                  <c:v>43620</c:v>
                </c:pt>
                <c:pt idx="35">
                  <c:v>43621</c:v>
                </c:pt>
                <c:pt idx="36">
                  <c:v>43622</c:v>
                </c:pt>
                <c:pt idx="37">
                  <c:v>43623</c:v>
                </c:pt>
                <c:pt idx="38">
                  <c:v>43624</c:v>
                </c:pt>
                <c:pt idx="39">
                  <c:v>43625</c:v>
                </c:pt>
                <c:pt idx="40">
                  <c:v>43626</c:v>
                </c:pt>
                <c:pt idx="41">
                  <c:v>43627</c:v>
                </c:pt>
                <c:pt idx="42">
                  <c:v>43628</c:v>
                </c:pt>
                <c:pt idx="43">
                  <c:v>43629</c:v>
                </c:pt>
                <c:pt idx="44">
                  <c:v>43630</c:v>
                </c:pt>
                <c:pt idx="45">
                  <c:v>43631</c:v>
                </c:pt>
                <c:pt idx="46">
                  <c:v>43632</c:v>
                </c:pt>
                <c:pt idx="47">
                  <c:v>43633</c:v>
                </c:pt>
                <c:pt idx="48">
                  <c:v>43634</c:v>
                </c:pt>
                <c:pt idx="49">
                  <c:v>43635</c:v>
                </c:pt>
                <c:pt idx="50">
                  <c:v>43636</c:v>
                </c:pt>
                <c:pt idx="51">
                  <c:v>43637</c:v>
                </c:pt>
                <c:pt idx="52">
                  <c:v>43638</c:v>
                </c:pt>
                <c:pt idx="53">
                  <c:v>43639</c:v>
                </c:pt>
                <c:pt idx="54">
                  <c:v>43640</c:v>
                </c:pt>
                <c:pt idx="55">
                  <c:v>43641</c:v>
                </c:pt>
                <c:pt idx="56">
                  <c:v>43642</c:v>
                </c:pt>
                <c:pt idx="57">
                  <c:v>43643</c:v>
                </c:pt>
                <c:pt idx="58">
                  <c:v>43644</c:v>
                </c:pt>
                <c:pt idx="59">
                  <c:v>43645</c:v>
                </c:pt>
                <c:pt idx="60">
                  <c:v>43646</c:v>
                </c:pt>
                <c:pt idx="61">
                  <c:v>43647</c:v>
                </c:pt>
                <c:pt idx="62">
                  <c:v>43648</c:v>
                </c:pt>
                <c:pt idx="63">
                  <c:v>43649</c:v>
                </c:pt>
                <c:pt idx="64">
                  <c:v>43650</c:v>
                </c:pt>
                <c:pt idx="65">
                  <c:v>43651</c:v>
                </c:pt>
                <c:pt idx="66">
                  <c:v>43652</c:v>
                </c:pt>
                <c:pt idx="67">
                  <c:v>43653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43659</c:v>
                </c:pt>
                <c:pt idx="74">
                  <c:v>43660</c:v>
                </c:pt>
                <c:pt idx="75">
                  <c:v>43661</c:v>
                </c:pt>
                <c:pt idx="76">
                  <c:v>43662</c:v>
                </c:pt>
                <c:pt idx="77">
                  <c:v>43663</c:v>
                </c:pt>
                <c:pt idx="78">
                  <c:v>43664</c:v>
                </c:pt>
                <c:pt idx="79">
                  <c:v>43665</c:v>
                </c:pt>
                <c:pt idx="80">
                  <c:v>43666</c:v>
                </c:pt>
                <c:pt idx="81">
                  <c:v>43667</c:v>
                </c:pt>
                <c:pt idx="82">
                  <c:v>43668</c:v>
                </c:pt>
                <c:pt idx="83">
                  <c:v>43669</c:v>
                </c:pt>
                <c:pt idx="84">
                  <c:v>43670</c:v>
                </c:pt>
                <c:pt idx="85">
                  <c:v>43671</c:v>
                </c:pt>
                <c:pt idx="86">
                  <c:v>43672</c:v>
                </c:pt>
                <c:pt idx="87">
                  <c:v>43673</c:v>
                </c:pt>
                <c:pt idx="88">
                  <c:v>43674</c:v>
                </c:pt>
                <c:pt idx="89">
                  <c:v>43675</c:v>
                </c:pt>
                <c:pt idx="90">
                  <c:v>43676</c:v>
                </c:pt>
                <c:pt idx="91">
                  <c:v>43677</c:v>
                </c:pt>
                <c:pt idx="92">
                  <c:v>43678</c:v>
                </c:pt>
                <c:pt idx="93">
                  <c:v>43679</c:v>
                </c:pt>
                <c:pt idx="94">
                  <c:v>43680</c:v>
                </c:pt>
                <c:pt idx="95">
                  <c:v>43681</c:v>
                </c:pt>
                <c:pt idx="96">
                  <c:v>43682</c:v>
                </c:pt>
                <c:pt idx="97">
                  <c:v>43683</c:v>
                </c:pt>
                <c:pt idx="98">
                  <c:v>43684</c:v>
                </c:pt>
                <c:pt idx="99">
                  <c:v>43685</c:v>
                </c:pt>
                <c:pt idx="100">
                  <c:v>43686</c:v>
                </c:pt>
                <c:pt idx="101">
                  <c:v>43687</c:v>
                </c:pt>
                <c:pt idx="102">
                  <c:v>43688</c:v>
                </c:pt>
                <c:pt idx="103">
                  <c:v>43689</c:v>
                </c:pt>
                <c:pt idx="104">
                  <c:v>43690</c:v>
                </c:pt>
                <c:pt idx="105">
                  <c:v>43691</c:v>
                </c:pt>
                <c:pt idx="106">
                  <c:v>43692</c:v>
                </c:pt>
                <c:pt idx="107">
                  <c:v>43693</c:v>
                </c:pt>
                <c:pt idx="108">
                  <c:v>43694</c:v>
                </c:pt>
                <c:pt idx="109">
                  <c:v>43695</c:v>
                </c:pt>
                <c:pt idx="110">
                  <c:v>43696</c:v>
                </c:pt>
                <c:pt idx="111">
                  <c:v>43697</c:v>
                </c:pt>
                <c:pt idx="112">
                  <c:v>43698</c:v>
                </c:pt>
                <c:pt idx="113">
                  <c:v>43699</c:v>
                </c:pt>
                <c:pt idx="114">
                  <c:v>43700</c:v>
                </c:pt>
                <c:pt idx="115">
                  <c:v>43701</c:v>
                </c:pt>
                <c:pt idx="116">
                  <c:v>43702</c:v>
                </c:pt>
                <c:pt idx="117">
                  <c:v>43703</c:v>
                </c:pt>
                <c:pt idx="118">
                  <c:v>43704</c:v>
                </c:pt>
                <c:pt idx="119">
                  <c:v>43705</c:v>
                </c:pt>
                <c:pt idx="120">
                  <c:v>43706</c:v>
                </c:pt>
                <c:pt idx="121">
                  <c:v>43707</c:v>
                </c:pt>
                <c:pt idx="122">
                  <c:v>43708</c:v>
                </c:pt>
                <c:pt idx="123">
                  <c:v>43709</c:v>
                </c:pt>
                <c:pt idx="124">
                  <c:v>43710</c:v>
                </c:pt>
                <c:pt idx="125">
                  <c:v>43711</c:v>
                </c:pt>
                <c:pt idx="126">
                  <c:v>43712</c:v>
                </c:pt>
                <c:pt idx="127">
                  <c:v>43713</c:v>
                </c:pt>
                <c:pt idx="128">
                  <c:v>43714</c:v>
                </c:pt>
                <c:pt idx="129">
                  <c:v>43715</c:v>
                </c:pt>
                <c:pt idx="130">
                  <c:v>43716</c:v>
                </c:pt>
                <c:pt idx="131">
                  <c:v>43717</c:v>
                </c:pt>
                <c:pt idx="132">
                  <c:v>43718</c:v>
                </c:pt>
                <c:pt idx="133">
                  <c:v>43719</c:v>
                </c:pt>
                <c:pt idx="134">
                  <c:v>43720</c:v>
                </c:pt>
                <c:pt idx="135">
                  <c:v>43721</c:v>
                </c:pt>
                <c:pt idx="136">
                  <c:v>43722</c:v>
                </c:pt>
                <c:pt idx="137">
                  <c:v>43723</c:v>
                </c:pt>
                <c:pt idx="138">
                  <c:v>43724</c:v>
                </c:pt>
                <c:pt idx="139">
                  <c:v>43725</c:v>
                </c:pt>
                <c:pt idx="140">
                  <c:v>43726</c:v>
                </c:pt>
                <c:pt idx="141">
                  <c:v>43727</c:v>
                </c:pt>
                <c:pt idx="142">
                  <c:v>43728</c:v>
                </c:pt>
                <c:pt idx="143">
                  <c:v>43729</c:v>
                </c:pt>
                <c:pt idx="144">
                  <c:v>43730</c:v>
                </c:pt>
                <c:pt idx="145">
                  <c:v>43731</c:v>
                </c:pt>
                <c:pt idx="146">
                  <c:v>43732</c:v>
                </c:pt>
                <c:pt idx="147">
                  <c:v>43733</c:v>
                </c:pt>
                <c:pt idx="148">
                  <c:v>43734</c:v>
                </c:pt>
                <c:pt idx="149">
                  <c:v>43735</c:v>
                </c:pt>
                <c:pt idx="150">
                  <c:v>43736</c:v>
                </c:pt>
                <c:pt idx="151">
                  <c:v>43737</c:v>
                </c:pt>
                <c:pt idx="152">
                  <c:v>43738</c:v>
                </c:pt>
                <c:pt idx="153">
                  <c:v>43739</c:v>
                </c:pt>
                <c:pt idx="154">
                  <c:v>43740</c:v>
                </c:pt>
                <c:pt idx="155">
                  <c:v>43741</c:v>
                </c:pt>
                <c:pt idx="156">
                  <c:v>43742</c:v>
                </c:pt>
                <c:pt idx="157">
                  <c:v>43743</c:v>
                </c:pt>
                <c:pt idx="158">
                  <c:v>43744</c:v>
                </c:pt>
                <c:pt idx="159">
                  <c:v>43745</c:v>
                </c:pt>
                <c:pt idx="160">
                  <c:v>43746</c:v>
                </c:pt>
                <c:pt idx="161">
                  <c:v>43747</c:v>
                </c:pt>
                <c:pt idx="162">
                  <c:v>43748</c:v>
                </c:pt>
                <c:pt idx="163">
                  <c:v>43749</c:v>
                </c:pt>
                <c:pt idx="164">
                  <c:v>43750</c:v>
                </c:pt>
                <c:pt idx="165">
                  <c:v>43751</c:v>
                </c:pt>
                <c:pt idx="166">
                  <c:v>43752</c:v>
                </c:pt>
                <c:pt idx="167">
                  <c:v>43753</c:v>
                </c:pt>
                <c:pt idx="168">
                  <c:v>43754</c:v>
                </c:pt>
                <c:pt idx="169">
                  <c:v>43755</c:v>
                </c:pt>
                <c:pt idx="170">
                  <c:v>43756</c:v>
                </c:pt>
                <c:pt idx="171">
                  <c:v>43757</c:v>
                </c:pt>
                <c:pt idx="172">
                  <c:v>43758</c:v>
                </c:pt>
                <c:pt idx="173">
                  <c:v>43759</c:v>
                </c:pt>
                <c:pt idx="174">
                  <c:v>43760</c:v>
                </c:pt>
                <c:pt idx="175">
                  <c:v>43761</c:v>
                </c:pt>
                <c:pt idx="176">
                  <c:v>43762</c:v>
                </c:pt>
                <c:pt idx="177">
                  <c:v>43763</c:v>
                </c:pt>
                <c:pt idx="178">
                  <c:v>43764</c:v>
                </c:pt>
                <c:pt idx="179">
                  <c:v>43765</c:v>
                </c:pt>
                <c:pt idx="180">
                  <c:v>43766</c:v>
                </c:pt>
                <c:pt idx="181">
                  <c:v>43767</c:v>
                </c:pt>
                <c:pt idx="182">
                  <c:v>43768</c:v>
                </c:pt>
                <c:pt idx="183">
                  <c:v>43769</c:v>
                </c:pt>
                <c:pt idx="184">
                  <c:v>43770</c:v>
                </c:pt>
                <c:pt idx="185">
                  <c:v>43771</c:v>
                </c:pt>
                <c:pt idx="186">
                  <c:v>43772</c:v>
                </c:pt>
                <c:pt idx="187">
                  <c:v>43773</c:v>
                </c:pt>
                <c:pt idx="188">
                  <c:v>43774</c:v>
                </c:pt>
                <c:pt idx="189">
                  <c:v>43775</c:v>
                </c:pt>
                <c:pt idx="190">
                  <c:v>43776</c:v>
                </c:pt>
                <c:pt idx="191">
                  <c:v>43777</c:v>
                </c:pt>
                <c:pt idx="192">
                  <c:v>43778</c:v>
                </c:pt>
                <c:pt idx="193">
                  <c:v>43779</c:v>
                </c:pt>
                <c:pt idx="194">
                  <c:v>43780</c:v>
                </c:pt>
                <c:pt idx="195">
                  <c:v>43781</c:v>
                </c:pt>
                <c:pt idx="196">
                  <c:v>43782</c:v>
                </c:pt>
                <c:pt idx="197">
                  <c:v>43783</c:v>
                </c:pt>
                <c:pt idx="198">
                  <c:v>43784</c:v>
                </c:pt>
                <c:pt idx="199">
                  <c:v>43785</c:v>
                </c:pt>
                <c:pt idx="200">
                  <c:v>43786</c:v>
                </c:pt>
                <c:pt idx="201">
                  <c:v>43787</c:v>
                </c:pt>
                <c:pt idx="202">
                  <c:v>43788</c:v>
                </c:pt>
                <c:pt idx="203">
                  <c:v>43789</c:v>
                </c:pt>
                <c:pt idx="204">
                  <c:v>43790</c:v>
                </c:pt>
                <c:pt idx="205">
                  <c:v>43791</c:v>
                </c:pt>
                <c:pt idx="206">
                  <c:v>43792</c:v>
                </c:pt>
                <c:pt idx="207">
                  <c:v>43793</c:v>
                </c:pt>
                <c:pt idx="208">
                  <c:v>43794</c:v>
                </c:pt>
                <c:pt idx="209">
                  <c:v>43795</c:v>
                </c:pt>
                <c:pt idx="210">
                  <c:v>43796</c:v>
                </c:pt>
                <c:pt idx="211">
                  <c:v>43797</c:v>
                </c:pt>
                <c:pt idx="212">
                  <c:v>43798</c:v>
                </c:pt>
                <c:pt idx="213">
                  <c:v>43799</c:v>
                </c:pt>
                <c:pt idx="214">
                  <c:v>43800</c:v>
                </c:pt>
                <c:pt idx="215">
                  <c:v>43801</c:v>
                </c:pt>
                <c:pt idx="216">
                  <c:v>43802</c:v>
                </c:pt>
                <c:pt idx="217">
                  <c:v>43803</c:v>
                </c:pt>
                <c:pt idx="218">
                  <c:v>43804</c:v>
                </c:pt>
                <c:pt idx="219">
                  <c:v>43805</c:v>
                </c:pt>
                <c:pt idx="220">
                  <c:v>43806</c:v>
                </c:pt>
                <c:pt idx="221">
                  <c:v>43807</c:v>
                </c:pt>
                <c:pt idx="222">
                  <c:v>43808</c:v>
                </c:pt>
                <c:pt idx="223">
                  <c:v>43809</c:v>
                </c:pt>
                <c:pt idx="224">
                  <c:v>43810</c:v>
                </c:pt>
                <c:pt idx="225">
                  <c:v>43811</c:v>
                </c:pt>
                <c:pt idx="226">
                  <c:v>43812</c:v>
                </c:pt>
                <c:pt idx="227">
                  <c:v>43813</c:v>
                </c:pt>
                <c:pt idx="228">
                  <c:v>43814</c:v>
                </c:pt>
                <c:pt idx="229">
                  <c:v>43815</c:v>
                </c:pt>
                <c:pt idx="230">
                  <c:v>43816</c:v>
                </c:pt>
                <c:pt idx="231">
                  <c:v>43817</c:v>
                </c:pt>
                <c:pt idx="232">
                  <c:v>43818</c:v>
                </c:pt>
                <c:pt idx="233">
                  <c:v>43819</c:v>
                </c:pt>
                <c:pt idx="234">
                  <c:v>43820</c:v>
                </c:pt>
                <c:pt idx="235">
                  <c:v>43821</c:v>
                </c:pt>
                <c:pt idx="236">
                  <c:v>43822</c:v>
                </c:pt>
                <c:pt idx="237">
                  <c:v>43823</c:v>
                </c:pt>
                <c:pt idx="238">
                  <c:v>43824</c:v>
                </c:pt>
                <c:pt idx="239">
                  <c:v>43825</c:v>
                </c:pt>
                <c:pt idx="240">
                  <c:v>43826</c:v>
                </c:pt>
                <c:pt idx="241">
                  <c:v>43827</c:v>
                </c:pt>
                <c:pt idx="242">
                  <c:v>43828</c:v>
                </c:pt>
                <c:pt idx="243">
                  <c:v>43829</c:v>
                </c:pt>
                <c:pt idx="244">
                  <c:v>43830</c:v>
                </c:pt>
              </c:numCache>
            </c:numRef>
          </c:cat>
          <c:val>
            <c:numRef>
              <c:f>'Migration Plan 20191210'!$B$2:$B$246</c:f>
              <c:numCache>
                <c:formatCode>_(* #,##0_);_(* \(#,##0\);_(* "-"??_);_(@_)</c:formatCode>
                <c:ptCount val="245"/>
                <c:pt idx="0">
                  <c:v>98219</c:v>
                </c:pt>
                <c:pt idx="1">
                  <c:v>98219</c:v>
                </c:pt>
                <c:pt idx="2">
                  <c:v>98219</c:v>
                </c:pt>
                <c:pt idx="3">
                  <c:v>98219</c:v>
                </c:pt>
                <c:pt idx="4">
                  <c:v>98219</c:v>
                </c:pt>
                <c:pt idx="5">
                  <c:v>98219</c:v>
                </c:pt>
                <c:pt idx="6">
                  <c:v>98219</c:v>
                </c:pt>
                <c:pt idx="7">
                  <c:v>98219</c:v>
                </c:pt>
                <c:pt idx="8">
                  <c:v>98219</c:v>
                </c:pt>
                <c:pt idx="9">
                  <c:v>98219</c:v>
                </c:pt>
                <c:pt idx="10">
                  <c:v>98219</c:v>
                </c:pt>
                <c:pt idx="11">
                  <c:v>98219</c:v>
                </c:pt>
                <c:pt idx="12">
                  <c:v>98219</c:v>
                </c:pt>
                <c:pt idx="13">
                  <c:v>98219</c:v>
                </c:pt>
                <c:pt idx="14">
                  <c:v>98219</c:v>
                </c:pt>
                <c:pt idx="15">
                  <c:v>98219</c:v>
                </c:pt>
                <c:pt idx="16">
                  <c:v>98219</c:v>
                </c:pt>
                <c:pt idx="17">
                  <c:v>98219</c:v>
                </c:pt>
                <c:pt idx="18">
                  <c:v>98219</c:v>
                </c:pt>
                <c:pt idx="19">
                  <c:v>98219</c:v>
                </c:pt>
                <c:pt idx="20">
                  <c:v>98219</c:v>
                </c:pt>
                <c:pt idx="21">
                  <c:v>98219</c:v>
                </c:pt>
                <c:pt idx="22">
                  <c:v>98219</c:v>
                </c:pt>
                <c:pt idx="23">
                  <c:v>98219</c:v>
                </c:pt>
                <c:pt idx="24">
                  <c:v>98219</c:v>
                </c:pt>
                <c:pt idx="25">
                  <c:v>98219</c:v>
                </c:pt>
                <c:pt idx="26">
                  <c:v>98219</c:v>
                </c:pt>
                <c:pt idx="27">
                  <c:v>98219</c:v>
                </c:pt>
                <c:pt idx="28">
                  <c:v>98219</c:v>
                </c:pt>
                <c:pt idx="29">
                  <c:v>98219</c:v>
                </c:pt>
                <c:pt idx="30">
                  <c:v>98219</c:v>
                </c:pt>
                <c:pt idx="31">
                  <c:v>98219</c:v>
                </c:pt>
                <c:pt idx="32">
                  <c:v>98219</c:v>
                </c:pt>
                <c:pt idx="33">
                  <c:v>98754</c:v>
                </c:pt>
                <c:pt idx="34">
                  <c:v>99289</c:v>
                </c:pt>
                <c:pt idx="35">
                  <c:v>99824</c:v>
                </c:pt>
                <c:pt idx="36">
                  <c:v>100359</c:v>
                </c:pt>
                <c:pt idx="37">
                  <c:v>100894</c:v>
                </c:pt>
                <c:pt idx="38">
                  <c:v>100894</c:v>
                </c:pt>
                <c:pt idx="39">
                  <c:v>100894</c:v>
                </c:pt>
                <c:pt idx="40">
                  <c:v>101429</c:v>
                </c:pt>
                <c:pt idx="41">
                  <c:v>101964</c:v>
                </c:pt>
                <c:pt idx="42">
                  <c:v>102499</c:v>
                </c:pt>
                <c:pt idx="43">
                  <c:v>103034</c:v>
                </c:pt>
                <c:pt idx="44">
                  <c:v>103569</c:v>
                </c:pt>
                <c:pt idx="45">
                  <c:v>103569</c:v>
                </c:pt>
                <c:pt idx="46">
                  <c:v>103569</c:v>
                </c:pt>
                <c:pt idx="47">
                  <c:v>104104</c:v>
                </c:pt>
                <c:pt idx="48">
                  <c:v>104639</c:v>
                </c:pt>
                <c:pt idx="49">
                  <c:v>105174</c:v>
                </c:pt>
                <c:pt idx="50">
                  <c:v>105709</c:v>
                </c:pt>
                <c:pt idx="51">
                  <c:v>106244</c:v>
                </c:pt>
                <c:pt idx="52">
                  <c:v>106244</c:v>
                </c:pt>
                <c:pt idx="53">
                  <c:v>106244</c:v>
                </c:pt>
                <c:pt idx="54">
                  <c:v>106779</c:v>
                </c:pt>
                <c:pt idx="55">
                  <c:v>107314</c:v>
                </c:pt>
                <c:pt idx="56">
                  <c:v>107849</c:v>
                </c:pt>
                <c:pt idx="57">
                  <c:v>108384</c:v>
                </c:pt>
                <c:pt idx="58">
                  <c:v>108919</c:v>
                </c:pt>
                <c:pt idx="59">
                  <c:v>108919</c:v>
                </c:pt>
                <c:pt idx="60">
                  <c:v>108919</c:v>
                </c:pt>
                <c:pt idx="61">
                  <c:v>115640.73913043478</c:v>
                </c:pt>
                <c:pt idx="62">
                  <c:v>122362.47826086955</c:v>
                </c:pt>
                <c:pt idx="63">
                  <c:v>129084.21739130435</c:v>
                </c:pt>
                <c:pt idx="64">
                  <c:v>135805.95652173914</c:v>
                </c:pt>
                <c:pt idx="65">
                  <c:v>142527.69565217392</c:v>
                </c:pt>
                <c:pt idx="66">
                  <c:v>142527.69565217392</c:v>
                </c:pt>
                <c:pt idx="67">
                  <c:v>142527.69565217392</c:v>
                </c:pt>
                <c:pt idx="68">
                  <c:v>149249.4347826087</c:v>
                </c:pt>
                <c:pt idx="69">
                  <c:v>155971.17391304349</c:v>
                </c:pt>
                <c:pt idx="70">
                  <c:v>162692.9130434783</c:v>
                </c:pt>
                <c:pt idx="71">
                  <c:v>169414.65217391303</c:v>
                </c:pt>
                <c:pt idx="72">
                  <c:v>176136.39130434784</c:v>
                </c:pt>
                <c:pt idx="73">
                  <c:v>176136.39130434784</c:v>
                </c:pt>
                <c:pt idx="74">
                  <c:v>176136.39130434784</c:v>
                </c:pt>
                <c:pt idx="75">
                  <c:v>182858.13043478262</c:v>
                </c:pt>
                <c:pt idx="76">
                  <c:v>189579.86956521741</c:v>
                </c:pt>
                <c:pt idx="77">
                  <c:v>196301.60869565219</c:v>
                </c:pt>
                <c:pt idx="78">
                  <c:v>203023.34782608697</c:v>
                </c:pt>
                <c:pt idx="79">
                  <c:v>209745.08695652176</c:v>
                </c:pt>
                <c:pt idx="80">
                  <c:v>209745.08695652176</c:v>
                </c:pt>
                <c:pt idx="81">
                  <c:v>209745.08695652176</c:v>
                </c:pt>
                <c:pt idx="82">
                  <c:v>216466.82608695654</c:v>
                </c:pt>
                <c:pt idx="83">
                  <c:v>223188.56521739133</c:v>
                </c:pt>
                <c:pt idx="84">
                  <c:v>229910.30434782611</c:v>
                </c:pt>
                <c:pt idx="85">
                  <c:v>236632.04347826089</c:v>
                </c:pt>
                <c:pt idx="86">
                  <c:v>243353.78260869568</c:v>
                </c:pt>
                <c:pt idx="87">
                  <c:v>243353.78260869568</c:v>
                </c:pt>
                <c:pt idx="88">
                  <c:v>243353.78260869568</c:v>
                </c:pt>
                <c:pt idx="89">
                  <c:v>250075.52173913046</c:v>
                </c:pt>
                <c:pt idx="90">
                  <c:v>256797.26086956525</c:v>
                </c:pt>
                <c:pt idx="91">
                  <c:v>263519</c:v>
                </c:pt>
                <c:pt idx="92">
                  <c:v>281450.81818181818</c:v>
                </c:pt>
                <c:pt idx="93">
                  <c:v>299382.63636363635</c:v>
                </c:pt>
                <c:pt idx="94">
                  <c:v>299382.63636363635</c:v>
                </c:pt>
                <c:pt idx="95">
                  <c:v>299382.63636363635</c:v>
                </c:pt>
                <c:pt idx="96">
                  <c:v>317314.45454545459</c:v>
                </c:pt>
                <c:pt idx="97">
                  <c:v>335246.27272727271</c:v>
                </c:pt>
                <c:pt idx="98">
                  <c:v>353178.09090909094</c:v>
                </c:pt>
                <c:pt idx="99">
                  <c:v>371109.909090909</c:v>
                </c:pt>
                <c:pt idx="100">
                  <c:v>389041.72727272724</c:v>
                </c:pt>
                <c:pt idx="101">
                  <c:v>389041.72727272724</c:v>
                </c:pt>
                <c:pt idx="102">
                  <c:v>389041.72727272724</c:v>
                </c:pt>
                <c:pt idx="103">
                  <c:v>406973.54545454535</c:v>
                </c:pt>
                <c:pt idx="104">
                  <c:v>424905.36363636359</c:v>
                </c:pt>
                <c:pt idx="105">
                  <c:v>442837.18181818165</c:v>
                </c:pt>
                <c:pt idx="106">
                  <c:v>460768.99999999988</c:v>
                </c:pt>
                <c:pt idx="107">
                  <c:v>478700.81818181806</c:v>
                </c:pt>
                <c:pt idx="108">
                  <c:v>478700.81818181806</c:v>
                </c:pt>
                <c:pt idx="109">
                  <c:v>478700.81818181806</c:v>
                </c:pt>
                <c:pt idx="110">
                  <c:v>496632.63636363624</c:v>
                </c:pt>
                <c:pt idx="111">
                  <c:v>514564.45454545441</c:v>
                </c:pt>
                <c:pt idx="112">
                  <c:v>532496.27272727259</c:v>
                </c:pt>
                <c:pt idx="113">
                  <c:v>550428.09090909082</c:v>
                </c:pt>
                <c:pt idx="114">
                  <c:v>568359.90909090894</c:v>
                </c:pt>
                <c:pt idx="115">
                  <c:v>568359.90909090894</c:v>
                </c:pt>
                <c:pt idx="116">
                  <c:v>568359.90909090894</c:v>
                </c:pt>
                <c:pt idx="117">
                  <c:v>586291.72727272718</c:v>
                </c:pt>
                <c:pt idx="118">
                  <c:v>604223.5454545453</c:v>
                </c:pt>
                <c:pt idx="119">
                  <c:v>622155.36363636353</c:v>
                </c:pt>
                <c:pt idx="120">
                  <c:v>640087.18181818165</c:v>
                </c:pt>
                <c:pt idx="121">
                  <c:v>658018.99999999977</c:v>
                </c:pt>
                <c:pt idx="122">
                  <c:v>658018.99999999977</c:v>
                </c:pt>
                <c:pt idx="123">
                  <c:v>658018.99999999977</c:v>
                </c:pt>
                <c:pt idx="124">
                  <c:v>686828.52380952355</c:v>
                </c:pt>
                <c:pt idx="125">
                  <c:v>715638.04761904746</c:v>
                </c:pt>
                <c:pt idx="126">
                  <c:v>744447.57142857113</c:v>
                </c:pt>
                <c:pt idx="127">
                  <c:v>773257.09523809503</c:v>
                </c:pt>
                <c:pt idx="128">
                  <c:v>802066.61904761882</c:v>
                </c:pt>
                <c:pt idx="129">
                  <c:v>802066.61904761882</c:v>
                </c:pt>
                <c:pt idx="130">
                  <c:v>802066.61904761882</c:v>
                </c:pt>
                <c:pt idx="131">
                  <c:v>830876.14285714249</c:v>
                </c:pt>
                <c:pt idx="132">
                  <c:v>859685.6666666664</c:v>
                </c:pt>
                <c:pt idx="133">
                  <c:v>888495.19047619018</c:v>
                </c:pt>
                <c:pt idx="134">
                  <c:v>917304.71428571397</c:v>
                </c:pt>
                <c:pt idx="135">
                  <c:v>946114.23809523787</c:v>
                </c:pt>
                <c:pt idx="136">
                  <c:v>946114.23809523787</c:v>
                </c:pt>
                <c:pt idx="137">
                  <c:v>946114.23809523787</c:v>
                </c:pt>
                <c:pt idx="138">
                  <c:v>974923.76190476154</c:v>
                </c:pt>
                <c:pt idx="139">
                  <c:v>1003733.2857142854</c:v>
                </c:pt>
                <c:pt idx="140">
                  <c:v>1032542.8095238092</c:v>
                </c:pt>
                <c:pt idx="141">
                  <c:v>1061352.333333333</c:v>
                </c:pt>
                <c:pt idx="142">
                  <c:v>1090161.8571428568</c:v>
                </c:pt>
                <c:pt idx="143">
                  <c:v>1090161.8571428568</c:v>
                </c:pt>
                <c:pt idx="144">
                  <c:v>1090161.8571428568</c:v>
                </c:pt>
                <c:pt idx="145">
                  <c:v>1117742.8571428568</c:v>
                </c:pt>
                <c:pt idx="146">
                  <c:v>1145323.8571428568</c:v>
                </c:pt>
                <c:pt idx="147">
                  <c:v>1172904.8571428568</c:v>
                </c:pt>
                <c:pt idx="148">
                  <c:v>1200485.8571428568</c:v>
                </c:pt>
                <c:pt idx="149">
                  <c:v>1228066.8571428568</c:v>
                </c:pt>
                <c:pt idx="150">
                  <c:v>1228066.8571428568</c:v>
                </c:pt>
                <c:pt idx="151">
                  <c:v>1228066.8571428568</c:v>
                </c:pt>
                <c:pt idx="152">
                  <c:v>1257440.8571428568</c:v>
                </c:pt>
                <c:pt idx="153">
                  <c:v>1286814.8571428568</c:v>
                </c:pt>
                <c:pt idx="154">
                  <c:v>1318188.8571428568</c:v>
                </c:pt>
                <c:pt idx="155">
                  <c:v>1349562.8571428568</c:v>
                </c:pt>
                <c:pt idx="156">
                  <c:v>1384936.8571428568</c:v>
                </c:pt>
                <c:pt idx="157">
                  <c:v>1384936.8571428568</c:v>
                </c:pt>
                <c:pt idx="158">
                  <c:v>1384936.8571428568</c:v>
                </c:pt>
                <c:pt idx="159">
                  <c:v>1420310.8571428568</c:v>
                </c:pt>
                <c:pt idx="160">
                  <c:v>1455684.8571428568</c:v>
                </c:pt>
                <c:pt idx="161">
                  <c:v>1491058.8571428568</c:v>
                </c:pt>
                <c:pt idx="162">
                  <c:v>1526432.8571428568</c:v>
                </c:pt>
                <c:pt idx="163">
                  <c:v>1568806.8571428568</c:v>
                </c:pt>
                <c:pt idx="164">
                  <c:v>1568806.8571428568</c:v>
                </c:pt>
                <c:pt idx="165">
                  <c:v>1568806.8571428568</c:v>
                </c:pt>
                <c:pt idx="166">
                  <c:v>1611180.8571428568</c:v>
                </c:pt>
                <c:pt idx="167">
                  <c:v>1653554.8571428568</c:v>
                </c:pt>
                <c:pt idx="168">
                  <c:v>1695928.8571428568</c:v>
                </c:pt>
                <c:pt idx="169">
                  <c:v>1738302.8571428568</c:v>
                </c:pt>
                <c:pt idx="170">
                  <c:v>1780676.8571428568</c:v>
                </c:pt>
                <c:pt idx="171">
                  <c:v>1780676.8571428568</c:v>
                </c:pt>
                <c:pt idx="172">
                  <c:v>1780676.8571428568</c:v>
                </c:pt>
                <c:pt idx="173">
                  <c:v>1823050.8571428568</c:v>
                </c:pt>
                <c:pt idx="174">
                  <c:v>1865424.8571428568</c:v>
                </c:pt>
                <c:pt idx="175">
                  <c:v>1907798.8571428568</c:v>
                </c:pt>
                <c:pt idx="176">
                  <c:v>1950172.8571428568</c:v>
                </c:pt>
                <c:pt idx="177">
                  <c:v>1992546.8571428568</c:v>
                </c:pt>
                <c:pt idx="178">
                  <c:v>1992546.8571428568</c:v>
                </c:pt>
                <c:pt idx="179">
                  <c:v>1992546.8571428568</c:v>
                </c:pt>
                <c:pt idx="180">
                  <c:v>2034930.8571428568</c:v>
                </c:pt>
                <c:pt idx="181">
                  <c:v>2077304.8571428568</c:v>
                </c:pt>
                <c:pt idx="182">
                  <c:v>2119678.8571428568</c:v>
                </c:pt>
                <c:pt idx="183">
                  <c:v>2162052.8571428568</c:v>
                </c:pt>
                <c:pt idx="184">
                  <c:v>2204426.8571428568</c:v>
                </c:pt>
                <c:pt idx="185">
                  <c:v>2204426.8571428568</c:v>
                </c:pt>
                <c:pt idx="186">
                  <c:v>2204426.8571428568</c:v>
                </c:pt>
                <c:pt idx="187">
                  <c:v>2244426.8571428568</c:v>
                </c:pt>
                <c:pt idx="188">
                  <c:v>2284426.8571428568</c:v>
                </c:pt>
                <c:pt idx="189">
                  <c:v>2324426.8571428568</c:v>
                </c:pt>
                <c:pt idx="190">
                  <c:v>2364426.8571428568</c:v>
                </c:pt>
                <c:pt idx="191">
                  <c:v>2404426.8571428568</c:v>
                </c:pt>
                <c:pt idx="192">
                  <c:v>2404426.8571428568</c:v>
                </c:pt>
                <c:pt idx="193">
                  <c:v>2404426.8571428568</c:v>
                </c:pt>
                <c:pt idx="194">
                  <c:v>2444426.8571428568</c:v>
                </c:pt>
                <c:pt idx="195">
                  <c:v>2484426.8571428568</c:v>
                </c:pt>
                <c:pt idx="196">
                  <c:v>2524426.8571428568</c:v>
                </c:pt>
                <c:pt idx="197">
                  <c:v>2564426.8571428568</c:v>
                </c:pt>
                <c:pt idx="198">
                  <c:v>2604426.8571428568</c:v>
                </c:pt>
                <c:pt idx="199">
                  <c:v>2604426.8571428568</c:v>
                </c:pt>
                <c:pt idx="200">
                  <c:v>2604426.8571428568</c:v>
                </c:pt>
                <c:pt idx="201">
                  <c:v>2629426.8571428568</c:v>
                </c:pt>
                <c:pt idx="202">
                  <c:v>2654426.8571428568</c:v>
                </c:pt>
                <c:pt idx="203">
                  <c:v>2679426.8571428568</c:v>
                </c:pt>
                <c:pt idx="204">
                  <c:v>2704426.8571428568</c:v>
                </c:pt>
                <c:pt idx="205">
                  <c:v>2729426.8571428568</c:v>
                </c:pt>
                <c:pt idx="206">
                  <c:v>2729426.8571428568</c:v>
                </c:pt>
                <c:pt idx="207">
                  <c:v>2729426.8571428568</c:v>
                </c:pt>
                <c:pt idx="208">
                  <c:v>2754426.8571428568</c:v>
                </c:pt>
                <c:pt idx="209">
                  <c:v>2779426.8571428568</c:v>
                </c:pt>
                <c:pt idx="210">
                  <c:v>2804426.8571428568</c:v>
                </c:pt>
                <c:pt idx="211">
                  <c:v>2829426.8571428568</c:v>
                </c:pt>
                <c:pt idx="212">
                  <c:v>2854426.8571428568</c:v>
                </c:pt>
                <c:pt idx="213">
                  <c:v>2874426.8571428568</c:v>
                </c:pt>
                <c:pt idx="214">
                  <c:v>2894426.8571428568</c:v>
                </c:pt>
                <c:pt idx="215">
                  <c:v>2920426.8571428568</c:v>
                </c:pt>
                <c:pt idx="216">
                  <c:v>2952426.8571428568</c:v>
                </c:pt>
                <c:pt idx="217">
                  <c:v>2984626.8571428568</c:v>
                </c:pt>
                <c:pt idx="218">
                  <c:v>3016826.8571428568</c:v>
                </c:pt>
                <c:pt idx="219">
                  <c:v>3054026.8571428568</c:v>
                </c:pt>
                <c:pt idx="220">
                  <c:v>3086026.8571428568</c:v>
                </c:pt>
                <c:pt idx="221">
                  <c:v>3118026.8571428568</c:v>
                </c:pt>
                <c:pt idx="222">
                  <c:v>3155226.8571428568</c:v>
                </c:pt>
                <c:pt idx="223">
                  <c:v>3192426.8571428568</c:v>
                </c:pt>
                <c:pt idx="224">
                  <c:v>3229626.8571428568</c:v>
                </c:pt>
                <c:pt idx="225">
                  <c:v>3266826.8571428568</c:v>
                </c:pt>
                <c:pt idx="226">
                  <c:v>3304026.8571428568</c:v>
                </c:pt>
                <c:pt idx="227">
                  <c:v>3336026.8571428568</c:v>
                </c:pt>
                <c:pt idx="228">
                  <c:v>3368026.8571428568</c:v>
                </c:pt>
                <c:pt idx="229">
                  <c:v>3405226.8571428568</c:v>
                </c:pt>
                <c:pt idx="230">
                  <c:v>3442426.8571428568</c:v>
                </c:pt>
                <c:pt idx="231">
                  <c:v>3454626.8571428568</c:v>
                </c:pt>
                <c:pt idx="232">
                  <c:v>3466826.8571428568</c:v>
                </c:pt>
                <c:pt idx="233">
                  <c:v>3479026.8571428568</c:v>
                </c:pt>
                <c:pt idx="234">
                  <c:v>3486026.8571428568</c:v>
                </c:pt>
                <c:pt idx="235">
                  <c:v>3493026.8571428568</c:v>
                </c:pt>
                <c:pt idx="236">
                  <c:v>3505226.8571428568</c:v>
                </c:pt>
                <c:pt idx="237">
                  <c:v>3517426.8571428568</c:v>
                </c:pt>
                <c:pt idx="238">
                  <c:v>3522426.8571428568</c:v>
                </c:pt>
                <c:pt idx="239">
                  <c:v>3527426.8571428568</c:v>
                </c:pt>
                <c:pt idx="240">
                  <c:v>3539426.8571428568</c:v>
                </c:pt>
                <c:pt idx="241">
                  <c:v>3546426.8571428568</c:v>
                </c:pt>
                <c:pt idx="242">
                  <c:v>3553426.8571428568</c:v>
                </c:pt>
                <c:pt idx="243">
                  <c:v>3580426.8571428568</c:v>
                </c:pt>
                <c:pt idx="244">
                  <c:v>3607426.8571428568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1F-4686-BE95-5A92F788C2D4}"/>
            </c:ext>
          </c:extLst>
        </c:ser>
        <c:ser>
          <c:idx val="1"/>
          <c:order val="1"/>
          <c:tx>
            <c:strRef>
              <c:f>'Migration Plan 20191210'!$C$1</c:f>
              <c:strCache>
                <c:ptCount val="1"/>
                <c:pt idx="0">
                  <c:v>Live Class 3 Sites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'Migration Plan 20191210'!$A$2:$A$246</c:f>
              <c:numCache>
                <c:formatCode>m/d/yyyy</c:formatCode>
                <c:ptCount val="245"/>
                <c:pt idx="0">
                  <c:v>43586</c:v>
                </c:pt>
                <c:pt idx="1">
                  <c:v>43587</c:v>
                </c:pt>
                <c:pt idx="2">
                  <c:v>43588</c:v>
                </c:pt>
                <c:pt idx="3">
                  <c:v>43589</c:v>
                </c:pt>
                <c:pt idx="4">
                  <c:v>43590</c:v>
                </c:pt>
                <c:pt idx="5">
                  <c:v>43591</c:v>
                </c:pt>
                <c:pt idx="6">
                  <c:v>43592</c:v>
                </c:pt>
                <c:pt idx="7">
                  <c:v>43593</c:v>
                </c:pt>
                <c:pt idx="8">
                  <c:v>43594</c:v>
                </c:pt>
                <c:pt idx="9">
                  <c:v>43595</c:v>
                </c:pt>
                <c:pt idx="10">
                  <c:v>43596</c:v>
                </c:pt>
                <c:pt idx="11">
                  <c:v>43597</c:v>
                </c:pt>
                <c:pt idx="12">
                  <c:v>43598</c:v>
                </c:pt>
                <c:pt idx="13">
                  <c:v>43599</c:v>
                </c:pt>
                <c:pt idx="14">
                  <c:v>43600</c:v>
                </c:pt>
                <c:pt idx="15">
                  <c:v>43601</c:v>
                </c:pt>
                <c:pt idx="16">
                  <c:v>43602</c:v>
                </c:pt>
                <c:pt idx="17">
                  <c:v>43603</c:v>
                </c:pt>
                <c:pt idx="18">
                  <c:v>43604</c:v>
                </c:pt>
                <c:pt idx="19">
                  <c:v>43605</c:v>
                </c:pt>
                <c:pt idx="20">
                  <c:v>43606</c:v>
                </c:pt>
                <c:pt idx="21">
                  <c:v>43607</c:v>
                </c:pt>
                <c:pt idx="22">
                  <c:v>43608</c:v>
                </c:pt>
                <c:pt idx="23">
                  <c:v>43609</c:v>
                </c:pt>
                <c:pt idx="24">
                  <c:v>43610</c:v>
                </c:pt>
                <c:pt idx="25">
                  <c:v>43611</c:v>
                </c:pt>
                <c:pt idx="26">
                  <c:v>43612</c:v>
                </c:pt>
                <c:pt idx="27">
                  <c:v>43613</c:v>
                </c:pt>
                <c:pt idx="28">
                  <c:v>43614</c:v>
                </c:pt>
                <c:pt idx="29">
                  <c:v>43615</c:v>
                </c:pt>
                <c:pt idx="30">
                  <c:v>43616</c:v>
                </c:pt>
                <c:pt idx="31">
                  <c:v>43617</c:v>
                </c:pt>
                <c:pt idx="32">
                  <c:v>43618</c:v>
                </c:pt>
                <c:pt idx="33">
                  <c:v>43619</c:v>
                </c:pt>
                <c:pt idx="34">
                  <c:v>43620</c:v>
                </c:pt>
                <c:pt idx="35">
                  <c:v>43621</c:v>
                </c:pt>
                <c:pt idx="36">
                  <c:v>43622</c:v>
                </c:pt>
                <c:pt idx="37">
                  <c:v>43623</c:v>
                </c:pt>
                <c:pt idx="38">
                  <c:v>43624</c:v>
                </c:pt>
                <c:pt idx="39">
                  <c:v>43625</c:v>
                </c:pt>
                <c:pt idx="40">
                  <c:v>43626</c:v>
                </c:pt>
                <c:pt idx="41">
                  <c:v>43627</c:v>
                </c:pt>
                <c:pt idx="42">
                  <c:v>43628</c:v>
                </c:pt>
                <c:pt idx="43">
                  <c:v>43629</c:v>
                </c:pt>
                <c:pt idx="44">
                  <c:v>43630</c:v>
                </c:pt>
                <c:pt idx="45">
                  <c:v>43631</c:v>
                </c:pt>
                <c:pt idx="46">
                  <c:v>43632</c:v>
                </c:pt>
                <c:pt idx="47">
                  <c:v>43633</c:v>
                </c:pt>
                <c:pt idx="48">
                  <c:v>43634</c:v>
                </c:pt>
                <c:pt idx="49">
                  <c:v>43635</c:v>
                </c:pt>
                <c:pt idx="50">
                  <c:v>43636</c:v>
                </c:pt>
                <c:pt idx="51">
                  <c:v>43637</c:v>
                </c:pt>
                <c:pt idx="52">
                  <c:v>43638</c:v>
                </c:pt>
                <c:pt idx="53">
                  <c:v>43639</c:v>
                </c:pt>
                <c:pt idx="54">
                  <c:v>43640</c:v>
                </c:pt>
                <c:pt idx="55">
                  <c:v>43641</c:v>
                </c:pt>
                <c:pt idx="56">
                  <c:v>43642</c:v>
                </c:pt>
                <c:pt idx="57">
                  <c:v>43643</c:v>
                </c:pt>
                <c:pt idx="58">
                  <c:v>43644</c:v>
                </c:pt>
                <c:pt idx="59">
                  <c:v>43645</c:v>
                </c:pt>
                <c:pt idx="60">
                  <c:v>43646</c:v>
                </c:pt>
                <c:pt idx="61">
                  <c:v>43647</c:v>
                </c:pt>
                <c:pt idx="62">
                  <c:v>43648</c:v>
                </c:pt>
                <c:pt idx="63">
                  <c:v>43649</c:v>
                </c:pt>
                <c:pt idx="64">
                  <c:v>43650</c:v>
                </c:pt>
                <c:pt idx="65">
                  <c:v>43651</c:v>
                </c:pt>
                <c:pt idx="66">
                  <c:v>43652</c:v>
                </c:pt>
                <c:pt idx="67">
                  <c:v>43653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43659</c:v>
                </c:pt>
                <c:pt idx="74">
                  <c:v>43660</c:v>
                </c:pt>
                <c:pt idx="75">
                  <c:v>43661</c:v>
                </c:pt>
                <c:pt idx="76">
                  <c:v>43662</c:v>
                </c:pt>
                <c:pt idx="77">
                  <c:v>43663</c:v>
                </c:pt>
                <c:pt idx="78">
                  <c:v>43664</c:v>
                </c:pt>
                <c:pt idx="79">
                  <c:v>43665</c:v>
                </c:pt>
                <c:pt idx="80">
                  <c:v>43666</c:v>
                </c:pt>
                <c:pt idx="81">
                  <c:v>43667</c:v>
                </c:pt>
                <c:pt idx="82">
                  <c:v>43668</c:v>
                </c:pt>
                <c:pt idx="83">
                  <c:v>43669</c:v>
                </c:pt>
                <c:pt idx="84">
                  <c:v>43670</c:v>
                </c:pt>
                <c:pt idx="85">
                  <c:v>43671</c:v>
                </c:pt>
                <c:pt idx="86">
                  <c:v>43672</c:v>
                </c:pt>
                <c:pt idx="87">
                  <c:v>43673</c:v>
                </c:pt>
                <c:pt idx="88">
                  <c:v>43674</c:v>
                </c:pt>
                <c:pt idx="89">
                  <c:v>43675</c:v>
                </c:pt>
                <c:pt idx="90">
                  <c:v>43676</c:v>
                </c:pt>
                <c:pt idx="91">
                  <c:v>43677</c:v>
                </c:pt>
                <c:pt idx="92">
                  <c:v>43678</c:v>
                </c:pt>
                <c:pt idx="93">
                  <c:v>43679</c:v>
                </c:pt>
                <c:pt idx="94">
                  <c:v>43680</c:v>
                </c:pt>
                <c:pt idx="95">
                  <c:v>43681</c:v>
                </c:pt>
                <c:pt idx="96">
                  <c:v>43682</c:v>
                </c:pt>
                <c:pt idx="97">
                  <c:v>43683</c:v>
                </c:pt>
                <c:pt idx="98">
                  <c:v>43684</c:v>
                </c:pt>
                <c:pt idx="99">
                  <c:v>43685</c:v>
                </c:pt>
                <c:pt idx="100">
                  <c:v>43686</c:v>
                </c:pt>
                <c:pt idx="101">
                  <c:v>43687</c:v>
                </c:pt>
                <c:pt idx="102">
                  <c:v>43688</c:v>
                </c:pt>
                <c:pt idx="103">
                  <c:v>43689</c:v>
                </c:pt>
                <c:pt idx="104">
                  <c:v>43690</c:v>
                </c:pt>
                <c:pt idx="105">
                  <c:v>43691</c:v>
                </c:pt>
                <c:pt idx="106">
                  <c:v>43692</c:v>
                </c:pt>
                <c:pt idx="107">
                  <c:v>43693</c:v>
                </c:pt>
                <c:pt idx="108">
                  <c:v>43694</c:v>
                </c:pt>
                <c:pt idx="109">
                  <c:v>43695</c:v>
                </c:pt>
                <c:pt idx="110">
                  <c:v>43696</c:v>
                </c:pt>
                <c:pt idx="111">
                  <c:v>43697</c:v>
                </c:pt>
                <c:pt idx="112">
                  <c:v>43698</c:v>
                </c:pt>
                <c:pt idx="113">
                  <c:v>43699</c:v>
                </c:pt>
                <c:pt idx="114">
                  <c:v>43700</c:v>
                </c:pt>
                <c:pt idx="115">
                  <c:v>43701</c:v>
                </c:pt>
                <c:pt idx="116">
                  <c:v>43702</c:v>
                </c:pt>
                <c:pt idx="117">
                  <c:v>43703</c:v>
                </c:pt>
                <c:pt idx="118">
                  <c:v>43704</c:v>
                </c:pt>
                <c:pt idx="119">
                  <c:v>43705</c:v>
                </c:pt>
                <c:pt idx="120">
                  <c:v>43706</c:v>
                </c:pt>
                <c:pt idx="121">
                  <c:v>43707</c:v>
                </c:pt>
                <c:pt idx="122">
                  <c:v>43708</c:v>
                </c:pt>
                <c:pt idx="123">
                  <c:v>43709</c:v>
                </c:pt>
                <c:pt idx="124">
                  <c:v>43710</c:v>
                </c:pt>
                <c:pt idx="125">
                  <c:v>43711</c:v>
                </c:pt>
                <c:pt idx="126">
                  <c:v>43712</c:v>
                </c:pt>
                <c:pt idx="127">
                  <c:v>43713</c:v>
                </c:pt>
                <c:pt idx="128">
                  <c:v>43714</c:v>
                </c:pt>
                <c:pt idx="129">
                  <c:v>43715</c:v>
                </c:pt>
                <c:pt idx="130">
                  <c:v>43716</c:v>
                </c:pt>
                <c:pt idx="131">
                  <c:v>43717</c:v>
                </c:pt>
                <c:pt idx="132">
                  <c:v>43718</c:v>
                </c:pt>
                <c:pt idx="133">
                  <c:v>43719</c:v>
                </c:pt>
                <c:pt idx="134">
                  <c:v>43720</c:v>
                </c:pt>
                <c:pt idx="135">
                  <c:v>43721</c:v>
                </c:pt>
                <c:pt idx="136">
                  <c:v>43722</c:v>
                </c:pt>
                <c:pt idx="137">
                  <c:v>43723</c:v>
                </c:pt>
                <c:pt idx="138">
                  <c:v>43724</c:v>
                </c:pt>
                <c:pt idx="139">
                  <c:v>43725</c:v>
                </c:pt>
                <c:pt idx="140">
                  <c:v>43726</c:v>
                </c:pt>
                <c:pt idx="141">
                  <c:v>43727</c:v>
                </c:pt>
                <c:pt idx="142">
                  <c:v>43728</c:v>
                </c:pt>
                <c:pt idx="143">
                  <c:v>43729</c:v>
                </c:pt>
                <c:pt idx="144">
                  <c:v>43730</c:v>
                </c:pt>
                <c:pt idx="145">
                  <c:v>43731</c:v>
                </c:pt>
                <c:pt idx="146">
                  <c:v>43732</c:v>
                </c:pt>
                <c:pt idx="147">
                  <c:v>43733</c:v>
                </c:pt>
                <c:pt idx="148">
                  <c:v>43734</c:v>
                </c:pt>
                <c:pt idx="149">
                  <c:v>43735</c:v>
                </c:pt>
                <c:pt idx="150">
                  <c:v>43736</c:v>
                </c:pt>
                <c:pt idx="151">
                  <c:v>43737</c:v>
                </c:pt>
                <c:pt idx="152">
                  <c:v>43738</c:v>
                </c:pt>
                <c:pt idx="153">
                  <c:v>43739</c:v>
                </c:pt>
                <c:pt idx="154">
                  <c:v>43740</c:v>
                </c:pt>
                <c:pt idx="155">
                  <c:v>43741</c:v>
                </c:pt>
                <c:pt idx="156">
                  <c:v>43742</c:v>
                </c:pt>
                <c:pt idx="157">
                  <c:v>43743</c:v>
                </c:pt>
                <c:pt idx="158">
                  <c:v>43744</c:v>
                </c:pt>
                <c:pt idx="159">
                  <c:v>43745</c:v>
                </c:pt>
                <c:pt idx="160">
                  <c:v>43746</c:v>
                </c:pt>
                <c:pt idx="161">
                  <c:v>43747</c:v>
                </c:pt>
                <c:pt idx="162">
                  <c:v>43748</c:v>
                </c:pt>
                <c:pt idx="163">
                  <c:v>43749</c:v>
                </c:pt>
                <c:pt idx="164">
                  <c:v>43750</c:v>
                </c:pt>
                <c:pt idx="165">
                  <c:v>43751</c:v>
                </c:pt>
                <c:pt idx="166">
                  <c:v>43752</c:v>
                </c:pt>
                <c:pt idx="167">
                  <c:v>43753</c:v>
                </c:pt>
                <c:pt idx="168">
                  <c:v>43754</c:v>
                </c:pt>
                <c:pt idx="169">
                  <c:v>43755</c:v>
                </c:pt>
                <c:pt idx="170">
                  <c:v>43756</c:v>
                </c:pt>
                <c:pt idx="171">
                  <c:v>43757</c:v>
                </c:pt>
                <c:pt idx="172">
                  <c:v>43758</c:v>
                </c:pt>
                <c:pt idx="173">
                  <c:v>43759</c:v>
                </c:pt>
                <c:pt idx="174">
                  <c:v>43760</c:v>
                </c:pt>
                <c:pt idx="175">
                  <c:v>43761</c:v>
                </c:pt>
                <c:pt idx="176">
                  <c:v>43762</c:v>
                </c:pt>
                <c:pt idx="177">
                  <c:v>43763</c:v>
                </c:pt>
                <c:pt idx="178">
                  <c:v>43764</c:v>
                </c:pt>
                <c:pt idx="179">
                  <c:v>43765</c:v>
                </c:pt>
                <c:pt idx="180">
                  <c:v>43766</c:v>
                </c:pt>
                <c:pt idx="181">
                  <c:v>43767</c:v>
                </c:pt>
                <c:pt idx="182">
                  <c:v>43768</c:v>
                </c:pt>
                <c:pt idx="183">
                  <c:v>43769</c:v>
                </c:pt>
                <c:pt idx="184">
                  <c:v>43770</c:v>
                </c:pt>
                <c:pt idx="185">
                  <c:v>43771</c:v>
                </c:pt>
                <c:pt idx="186">
                  <c:v>43772</c:v>
                </c:pt>
                <c:pt idx="187">
                  <c:v>43773</c:v>
                </c:pt>
                <c:pt idx="188">
                  <c:v>43774</c:v>
                </c:pt>
                <c:pt idx="189">
                  <c:v>43775</c:v>
                </c:pt>
                <c:pt idx="190">
                  <c:v>43776</c:v>
                </c:pt>
                <c:pt idx="191">
                  <c:v>43777</c:v>
                </c:pt>
                <c:pt idx="192">
                  <c:v>43778</c:v>
                </c:pt>
                <c:pt idx="193">
                  <c:v>43779</c:v>
                </c:pt>
                <c:pt idx="194">
                  <c:v>43780</c:v>
                </c:pt>
                <c:pt idx="195">
                  <c:v>43781</c:v>
                </c:pt>
                <c:pt idx="196">
                  <c:v>43782</c:v>
                </c:pt>
                <c:pt idx="197">
                  <c:v>43783</c:v>
                </c:pt>
                <c:pt idx="198">
                  <c:v>43784</c:v>
                </c:pt>
                <c:pt idx="199">
                  <c:v>43785</c:v>
                </c:pt>
                <c:pt idx="200">
                  <c:v>43786</c:v>
                </c:pt>
                <c:pt idx="201">
                  <c:v>43787</c:v>
                </c:pt>
                <c:pt idx="202">
                  <c:v>43788</c:v>
                </c:pt>
                <c:pt idx="203">
                  <c:v>43789</c:v>
                </c:pt>
                <c:pt idx="204">
                  <c:v>43790</c:v>
                </c:pt>
                <c:pt idx="205">
                  <c:v>43791</c:v>
                </c:pt>
                <c:pt idx="206">
                  <c:v>43792</c:v>
                </c:pt>
                <c:pt idx="207">
                  <c:v>43793</c:v>
                </c:pt>
                <c:pt idx="208">
                  <c:v>43794</c:v>
                </c:pt>
                <c:pt idx="209">
                  <c:v>43795</c:v>
                </c:pt>
                <c:pt idx="210">
                  <c:v>43796</c:v>
                </c:pt>
                <c:pt idx="211">
                  <c:v>43797</c:v>
                </c:pt>
                <c:pt idx="212">
                  <c:v>43798</c:v>
                </c:pt>
                <c:pt idx="213">
                  <c:v>43799</c:v>
                </c:pt>
                <c:pt idx="214">
                  <c:v>43800</c:v>
                </c:pt>
                <c:pt idx="215">
                  <c:v>43801</c:v>
                </c:pt>
                <c:pt idx="216">
                  <c:v>43802</c:v>
                </c:pt>
                <c:pt idx="217">
                  <c:v>43803</c:v>
                </c:pt>
                <c:pt idx="218">
                  <c:v>43804</c:v>
                </c:pt>
                <c:pt idx="219">
                  <c:v>43805</c:v>
                </c:pt>
                <c:pt idx="220">
                  <c:v>43806</c:v>
                </c:pt>
                <c:pt idx="221">
                  <c:v>43807</c:v>
                </c:pt>
                <c:pt idx="222">
                  <c:v>43808</c:v>
                </c:pt>
                <c:pt idx="223">
                  <c:v>43809</c:v>
                </c:pt>
                <c:pt idx="224">
                  <c:v>43810</c:v>
                </c:pt>
                <c:pt idx="225">
                  <c:v>43811</c:v>
                </c:pt>
                <c:pt idx="226">
                  <c:v>43812</c:v>
                </c:pt>
                <c:pt idx="227">
                  <c:v>43813</c:v>
                </c:pt>
                <c:pt idx="228">
                  <c:v>43814</c:v>
                </c:pt>
                <c:pt idx="229">
                  <c:v>43815</c:v>
                </c:pt>
                <c:pt idx="230">
                  <c:v>43816</c:v>
                </c:pt>
                <c:pt idx="231">
                  <c:v>43817</c:v>
                </c:pt>
                <c:pt idx="232">
                  <c:v>43818</c:v>
                </c:pt>
                <c:pt idx="233">
                  <c:v>43819</c:v>
                </c:pt>
                <c:pt idx="234">
                  <c:v>43820</c:v>
                </c:pt>
                <c:pt idx="235">
                  <c:v>43821</c:v>
                </c:pt>
                <c:pt idx="236">
                  <c:v>43822</c:v>
                </c:pt>
                <c:pt idx="237">
                  <c:v>43823</c:v>
                </c:pt>
                <c:pt idx="238">
                  <c:v>43824</c:v>
                </c:pt>
                <c:pt idx="239">
                  <c:v>43825</c:v>
                </c:pt>
                <c:pt idx="240">
                  <c:v>43826</c:v>
                </c:pt>
                <c:pt idx="241">
                  <c:v>43827</c:v>
                </c:pt>
                <c:pt idx="242">
                  <c:v>43828</c:v>
                </c:pt>
                <c:pt idx="243">
                  <c:v>43829</c:v>
                </c:pt>
                <c:pt idx="244">
                  <c:v>43830</c:v>
                </c:pt>
              </c:numCache>
            </c:numRef>
          </c:cat>
          <c:val>
            <c:numRef>
              <c:f>'Migration Plan 20191210'!$C$2:$C$246</c:f>
              <c:numCache>
                <c:formatCode>_(* #,##0_);_(* \(#,##0\);_(* "-"??_);_(@_)</c:formatCode>
                <c:ptCount val="245"/>
                <c:pt idx="0">
                  <c:v>103614</c:v>
                </c:pt>
                <c:pt idx="1">
                  <c:v>103759</c:v>
                </c:pt>
                <c:pt idx="2">
                  <c:v>103961</c:v>
                </c:pt>
                <c:pt idx="3">
                  <c:v>103941</c:v>
                </c:pt>
                <c:pt idx="4">
                  <c:v>103916</c:v>
                </c:pt>
                <c:pt idx="5">
                  <c:v>103863</c:v>
                </c:pt>
                <c:pt idx="6">
                  <c:v>104094</c:v>
                </c:pt>
                <c:pt idx="7">
                  <c:v>104225</c:v>
                </c:pt>
                <c:pt idx="8">
                  <c:v>104496</c:v>
                </c:pt>
                <c:pt idx="9">
                  <c:v>104602</c:v>
                </c:pt>
                <c:pt idx="10">
                  <c:v>104592</c:v>
                </c:pt>
                <c:pt idx="11">
                  <c:v>104571</c:v>
                </c:pt>
                <c:pt idx="12">
                  <c:v>104619</c:v>
                </c:pt>
                <c:pt idx="13">
                  <c:v>104811</c:v>
                </c:pt>
                <c:pt idx="14">
                  <c:v>104912</c:v>
                </c:pt>
                <c:pt idx="15">
                  <c:v>105105</c:v>
                </c:pt>
                <c:pt idx="16">
                  <c:v>105234</c:v>
                </c:pt>
                <c:pt idx="17">
                  <c:v>105285</c:v>
                </c:pt>
                <c:pt idx="18">
                  <c:v>105263</c:v>
                </c:pt>
                <c:pt idx="19">
                  <c:v>105358</c:v>
                </c:pt>
                <c:pt idx="20">
                  <c:v>105632</c:v>
                </c:pt>
                <c:pt idx="21">
                  <c:v>105787</c:v>
                </c:pt>
                <c:pt idx="22">
                  <c:v>105902</c:v>
                </c:pt>
                <c:pt idx="23">
                  <c:v>105985</c:v>
                </c:pt>
                <c:pt idx="24">
                  <c:v>105957</c:v>
                </c:pt>
                <c:pt idx="25">
                  <c:v>105913</c:v>
                </c:pt>
                <c:pt idx="26">
                  <c:v>105823</c:v>
                </c:pt>
                <c:pt idx="27">
                  <c:v>110899</c:v>
                </c:pt>
                <c:pt idx="28">
                  <c:v>115986</c:v>
                </c:pt>
                <c:pt idx="29">
                  <c:v>121101</c:v>
                </c:pt>
                <c:pt idx="30">
                  <c:v>127025</c:v>
                </c:pt>
                <c:pt idx="31">
                  <c:v>126934</c:v>
                </c:pt>
                <c:pt idx="32">
                  <c:v>126909</c:v>
                </c:pt>
                <c:pt idx="33">
                  <c:v>127006</c:v>
                </c:pt>
                <c:pt idx="34">
                  <c:v>128063</c:v>
                </c:pt>
                <c:pt idx="35">
                  <c:v>128298</c:v>
                </c:pt>
                <c:pt idx="36">
                  <c:v>128546</c:v>
                </c:pt>
                <c:pt idx="37">
                  <c:v>128585</c:v>
                </c:pt>
                <c:pt idx="38">
                  <c:v>128570</c:v>
                </c:pt>
                <c:pt idx="39">
                  <c:v>128540</c:v>
                </c:pt>
                <c:pt idx="40">
                  <c:v>128510</c:v>
                </c:pt>
                <c:pt idx="41">
                  <c:v>129649</c:v>
                </c:pt>
                <c:pt idx="42">
                  <c:v>134582</c:v>
                </c:pt>
                <c:pt idx="43">
                  <c:v>146435</c:v>
                </c:pt>
                <c:pt idx="44">
                  <c:v>151452</c:v>
                </c:pt>
                <c:pt idx="45">
                  <c:v>151409</c:v>
                </c:pt>
                <c:pt idx="46">
                  <c:v>151384</c:v>
                </c:pt>
                <c:pt idx="47">
                  <c:v>152879</c:v>
                </c:pt>
                <c:pt idx="48">
                  <c:v>154083</c:v>
                </c:pt>
                <c:pt idx="49">
                  <c:v>155248</c:v>
                </c:pt>
                <c:pt idx="50">
                  <c:v>155296</c:v>
                </c:pt>
                <c:pt idx="51">
                  <c:v>159122</c:v>
                </c:pt>
                <c:pt idx="52">
                  <c:v>159961</c:v>
                </c:pt>
                <c:pt idx="53">
                  <c:v>159922</c:v>
                </c:pt>
                <c:pt idx="54">
                  <c:v>159966</c:v>
                </c:pt>
                <c:pt idx="55">
                  <c:v>160891</c:v>
                </c:pt>
                <c:pt idx="56">
                  <c:v>161883</c:v>
                </c:pt>
                <c:pt idx="57">
                  <c:v>161923</c:v>
                </c:pt>
                <c:pt idx="58">
                  <c:v>162008</c:v>
                </c:pt>
                <c:pt idx="59">
                  <c:v>161969</c:v>
                </c:pt>
                <c:pt idx="60">
                  <c:v>161916</c:v>
                </c:pt>
                <c:pt idx="61">
                  <c:v>167228</c:v>
                </c:pt>
                <c:pt idx="62">
                  <c:v>172156</c:v>
                </c:pt>
                <c:pt idx="63">
                  <c:v>177186</c:v>
                </c:pt>
                <c:pt idx="64">
                  <c:v>182184</c:v>
                </c:pt>
                <c:pt idx="65">
                  <c:v>187194</c:v>
                </c:pt>
                <c:pt idx="66">
                  <c:v>187141</c:v>
                </c:pt>
                <c:pt idx="67">
                  <c:v>187111</c:v>
                </c:pt>
                <c:pt idx="68">
                  <c:v>192032</c:v>
                </c:pt>
                <c:pt idx="69">
                  <c:v>194861</c:v>
                </c:pt>
                <c:pt idx="70">
                  <c:v>196477</c:v>
                </c:pt>
                <c:pt idx="71">
                  <c:v>196844</c:v>
                </c:pt>
                <c:pt idx="72">
                  <c:v>197339</c:v>
                </c:pt>
                <c:pt idx="73">
                  <c:v>197276</c:v>
                </c:pt>
                <c:pt idx="74">
                  <c:v>197232</c:v>
                </c:pt>
                <c:pt idx="75">
                  <c:v>197731</c:v>
                </c:pt>
                <c:pt idx="76">
                  <c:v>199336</c:v>
                </c:pt>
                <c:pt idx="77">
                  <c:v>199813</c:v>
                </c:pt>
                <c:pt idx="78">
                  <c:v>200162</c:v>
                </c:pt>
                <c:pt idx="79">
                  <c:v>201627</c:v>
                </c:pt>
                <c:pt idx="80">
                  <c:v>202496</c:v>
                </c:pt>
                <c:pt idx="81">
                  <c:v>202455</c:v>
                </c:pt>
                <c:pt idx="82">
                  <c:v>203907</c:v>
                </c:pt>
                <c:pt idx="83">
                  <c:v>205639</c:v>
                </c:pt>
                <c:pt idx="84">
                  <c:v>207817</c:v>
                </c:pt>
                <c:pt idx="85">
                  <c:v>213555</c:v>
                </c:pt>
                <c:pt idx="86">
                  <c:v>219465</c:v>
                </c:pt>
                <c:pt idx="87">
                  <c:v>219396</c:v>
                </c:pt>
                <c:pt idx="88">
                  <c:v>219338</c:v>
                </c:pt>
                <c:pt idx="89">
                  <c:v>239154</c:v>
                </c:pt>
                <c:pt idx="90">
                  <c:v>259102</c:v>
                </c:pt>
                <c:pt idx="91">
                  <c:v>279046</c:v>
                </c:pt>
                <c:pt idx="92">
                  <c:v>298520</c:v>
                </c:pt>
                <c:pt idx="93">
                  <c:v>318335</c:v>
                </c:pt>
                <c:pt idx="94">
                  <c:v>318235</c:v>
                </c:pt>
                <c:pt idx="95">
                  <c:v>318160</c:v>
                </c:pt>
                <c:pt idx="96">
                  <c:v>337901</c:v>
                </c:pt>
                <c:pt idx="97">
                  <c:v>357014</c:v>
                </c:pt>
                <c:pt idx="98">
                  <c:v>378676</c:v>
                </c:pt>
                <c:pt idx="99">
                  <c:v>407763</c:v>
                </c:pt>
                <c:pt idx="100">
                  <c:v>428657</c:v>
                </c:pt>
                <c:pt idx="101">
                  <c:v>428492</c:v>
                </c:pt>
                <c:pt idx="102">
                  <c:v>428382</c:v>
                </c:pt>
                <c:pt idx="103">
                  <c:v>448082</c:v>
                </c:pt>
                <c:pt idx="104">
                  <c:v>467852</c:v>
                </c:pt>
                <c:pt idx="105">
                  <c:v>480383</c:v>
                </c:pt>
                <c:pt idx="106">
                  <c:v>490530</c:v>
                </c:pt>
                <c:pt idx="107">
                  <c:v>500885</c:v>
                </c:pt>
                <c:pt idx="108">
                  <c:v>500717</c:v>
                </c:pt>
                <c:pt idx="109">
                  <c:v>500538</c:v>
                </c:pt>
                <c:pt idx="110">
                  <c:v>510707</c:v>
                </c:pt>
                <c:pt idx="111">
                  <c:v>522053</c:v>
                </c:pt>
                <c:pt idx="112">
                  <c:v>531824</c:v>
                </c:pt>
                <c:pt idx="113">
                  <c:v>542095</c:v>
                </c:pt>
                <c:pt idx="114">
                  <c:v>546615</c:v>
                </c:pt>
                <c:pt idx="115">
                  <c:v>546475</c:v>
                </c:pt>
                <c:pt idx="116">
                  <c:v>546287</c:v>
                </c:pt>
                <c:pt idx="117">
                  <c:v>545926</c:v>
                </c:pt>
                <c:pt idx="118">
                  <c:v>546966</c:v>
                </c:pt>
                <c:pt idx="119">
                  <c:v>550944</c:v>
                </c:pt>
                <c:pt idx="120">
                  <c:v>558414</c:v>
                </c:pt>
                <c:pt idx="121">
                  <c:v>577337</c:v>
                </c:pt>
                <c:pt idx="122">
                  <c:v>577108</c:v>
                </c:pt>
                <c:pt idx="123">
                  <c:v>576702</c:v>
                </c:pt>
                <c:pt idx="124">
                  <c:v>595093</c:v>
                </c:pt>
                <c:pt idx="125">
                  <c:v>619734</c:v>
                </c:pt>
                <c:pt idx="126">
                  <c:v>647739</c:v>
                </c:pt>
                <c:pt idx="127">
                  <c:v>660082</c:v>
                </c:pt>
                <c:pt idx="128">
                  <c:v>682649</c:v>
                </c:pt>
                <c:pt idx="129">
                  <c:v>682411</c:v>
                </c:pt>
                <c:pt idx="130">
                  <c:v>682217</c:v>
                </c:pt>
                <c:pt idx="131">
                  <c:v>719150</c:v>
                </c:pt>
                <c:pt idx="132">
                  <c:v>720205</c:v>
                </c:pt>
                <c:pt idx="133">
                  <c:v>720834</c:v>
                </c:pt>
                <c:pt idx="134">
                  <c:v>720667</c:v>
                </c:pt>
                <c:pt idx="135">
                  <c:v>730141</c:v>
                </c:pt>
                <c:pt idx="136">
                  <c:v>739862</c:v>
                </c:pt>
                <c:pt idx="137">
                  <c:v>739648</c:v>
                </c:pt>
                <c:pt idx="138">
                  <c:v>745388</c:v>
                </c:pt>
                <c:pt idx="139">
                  <c:v>755756</c:v>
                </c:pt>
                <c:pt idx="140">
                  <c:v>786630</c:v>
                </c:pt>
                <c:pt idx="141">
                  <c:v>837971</c:v>
                </c:pt>
                <c:pt idx="142">
                  <c:v>840303</c:v>
                </c:pt>
                <c:pt idx="143">
                  <c:v>841015</c:v>
                </c:pt>
                <c:pt idx="144">
                  <c:v>842780</c:v>
                </c:pt>
                <c:pt idx="145">
                  <c:v>842384</c:v>
                </c:pt>
                <c:pt idx="146" formatCode="#,##0">
                  <c:v>851782</c:v>
                </c:pt>
                <c:pt idx="147" formatCode="#,##0">
                  <c:v>873681</c:v>
                </c:pt>
                <c:pt idx="148" formatCode="#,##0">
                  <c:v>903496</c:v>
                </c:pt>
                <c:pt idx="149" formatCode="#,##0">
                  <c:v>912947</c:v>
                </c:pt>
                <c:pt idx="150" formatCode="#,##0">
                  <c:v>932334</c:v>
                </c:pt>
                <c:pt idx="151" formatCode="#,##0">
                  <c:v>954304</c:v>
                </c:pt>
                <c:pt idx="152" formatCode="#,##0">
                  <c:v>1003742</c:v>
                </c:pt>
                <c:pt idx="153" formatCode="#,##0">
                  <c:v>1135038</c:v>
                </c:pt>
                <c:pt idx="154" formatCode="#,##0">
                  <c:v>1219257</c:v>
                </c:pt>
                <c:pt idx="155" formatCode="#,##0">
                  <c:v>1263905</c:v>
                </c:pt>
                <c:pt idx="156" formatCode="#,##0">
                  <c:v>1268318</c:v>
                </c:pt>
                <c:pt idx="157" formatCode="#,##0">
                  <c:v>1277807</c:v>
                </c:pt>
                <c:pt idx="158" formatCode="#,##0">
                  <c:v>1277392</c:v>
                </c:pt>
                <c:pt idx="159" formatCode="#,##0">
                  <c:v>1281640</c:v>
                </c:pt>
                <c:pt idx="160" formatCode="#,##0">
                  <c:v>1300785</c:v>
                </c:pt>
                <c:pt idx="161" formatCode="#,##0">
                  <c:v>1326904</c:v>
                </c:pt>
                <c:pt idx="162" formatCode="#,##0">
                  <c:v>1357860</c:v>
                </c:pt>
                <c:pt idx="163" formatCode="#,##0">
                  <c:v>1382516</c:v>
                </c:pt>
                <c:pt idx="164" formatCode="#,##0">
                  <c:v>1394985</c:v>
                </c:pt>
                <c:pt idx="165" formatCode="#,##0">
                  <c:v>1402609</c:v>
                </c:pt>
                <c:pt idx="166" formatCode="#,##0">
                  <c:v>1404352</c:v>
                </c:pt>
                <c:pt idx="167" formatCode="#,##0">
                  <c:v>1405001</c:v>
                </c:pt>
                <c:pt idx="168" formatCode="#,##0">
                  <c:v>1426438</c:v>
                </c:pt>
                <c:pt idx="169" formatCode="#,##0">
                  <c:v>1464969</c:v>
                </c:pt>
                <c:pt idx="170" formatCode="#,##0">
                  <c:v>1484164</c:v>
                </c:pt>
                <c:pt idx="171" formatCode="#,##0">
                  <c:v>1536095</c:v>
                </c:pt>
                <c:pt idx="172" formatCode="#,##0">
                  <c:v>1535742</c:v>
                </c:pt>
                <c:pt idx="173" formatCode="#,##0">
                  <c:v>1545564</c:v>
                </c:pt>
                <c:pt idx="174" formatCode="#,##0">
                  <c:v>1580956</c:v>
                </c:pt>
                <c:pt idx="175" formatCode="#,##0">
                  <c:v>1614972</c:v>
                </c:pt>
                <c:pt idx="176" formatCode="#,##0">
                  <c:v>1648780</c:v>
                </c:pt>
                <c:pt idx="177" formatCode="#,##0">
                  <c:v>1682977</c:v>
                </c:pt>
                <c:pt idx="178" formatCode="#,##0">
                  <c:v>1716387</c:v>
                </c:pt>
                <c:pt idx="179" formatCode="#,##0">
                  <c:v>1715987</c:v>
                </c:pt>
                <c:pt idx="180" formatCode="#,##0">
                  <c:v>1717815</c:v>
                </c:pt>
                <c:pt idx="181" formatCode="#,##0">
                  <c:v>1733533</c:v>
                </c:pt>
                <c:pt idx="182" formatCode="#,##0">
                  <c:v>1768434</c:v>
                </c:pt>
                <c:pt idx="183" formatCode="#,##0">
                  <c:v>1802302</c:v>
                </c:pt>
                <c:pt idx="184" formatCode="#,##0">
                  <c:v>1835063</c:v>
                </c:pt>
                <c:pt idx="185" formatCode="#,##0">
                  <c:v>1869551</c:v>
                </c:pt>
                <c:pt idx="186" formatCode="#,##0">
                  <c:v>1869085</c:v>
                </c:pt>
                <c:pt idx="187" formatCode="#,##0">
                  <c:v>1868023</c:v>
                </c:pt>
                <c:pt idx="188" formatCode="#,##0">
                  <c:v>1894279</c:v>
                </c:pt>
                <c:pt idx="189" formatCode="#,##0">
                  <c:v>1918280</c:v>
                </c:pt>
                <c:pt idx="190" formatCode="#,##0">
                  <c:v>1956906</c:v>
                </c:pt>
                <c:pt idx="191" formatCode="#,##0">
                  <c:v>1998141</c:v>
                </c:pt>
                <c:pt idx="192" formatCode="#,##0">
                  <c:v>2034829</c:v>
                </c:pt>
                <c:pt idx="193" formatCode="#,##0">
                  <c:v>2036970</c:v>
                </c:pt>
                <c:pt idx="194" formatCode="#,##0">
                  <c:v>2038403</c:v>
                </c:pt>
                <c:pt idx="195" formatCode="#,##0">
                  <c:v>2066174</c:v>
                </c:pt>
                <c:pt idx="196" formatCode="#,##0">
                  <c:v>2085813</c:v>
                </c:pt>
                <c:pt idx="197" formatCode="#,##0">
                  <c:v>2104789</c:v>
                </c:pt>
                <c:pt idx="198" formatCode="#,##0">
                  <c:v>2117343</c:v>
                </c:pt>
                <c:pt idx="199" formatCode="#,##0">
                  <c:v>2137060</c:v>
                </c:pt>
                <c:pt idx="200" formatCode="#,##0">
                  <c:v>2136583</c:v>
                </c:pt>
                <c:pt idx="201" formatCode="#,##0">
                  <c:v>2140677</c:v>
                </c:pt>
                <c:pt idx="202" formatCode="#,##0">
                  <c:v>2184241</c:v>
                </c:pt>
                <c:pt idx="203" formatCode="#,##0">
                  <c:v>2206312</c:v>
                </c:pt>
                <c:pt idx="204" formatCode="#,##0">
                  <c:v>2225759</c:v>
                </c:pt>
                <c:pt idx="205" formatCode="#,##0">
                  <c:v>2245101</c:v>
                </c:pt>
                <c:pt idx="206" formatCode="#,##0">
                  <c:v>2264775</c:v>
                </c:pt>
                <c:pt idx="207" formatCode="#,##0">
                  <c:v>2264349</c:v>
                </c:pt>
                <c:pt idx="208" formatCode="#,##0">
                  <c:v>2265029</c:v>
                </c:pt>
                <c:pt idx="209" formatCode="#,##0">
                  <c:v>2284494</c:v>
                </c:pt>
                <c:pt idx="210" formatCode="#,##0">
                  <c:v>2303234</c:v>
                </c:pt>
                <c:pt idx="211" formatCode="#,##0">
                  <c:v>2322157</c:v>
                </c:pt>
                <c:pt idx="212" formatCode="#,##0">
                  <c:v>2344262</c:v>
                </c:pt>
                <c:pt idx="213" formatCode="#,##0">
                  <c:v>2364327</c:v>
                </c:pt>
                <c:pt idx="214" formatCode="#,##0">
                  <c:v>2363191</c:v>
                </c:pt>
                <c:pt idx="215" formatCode="#,##0">
                  <c:v>2362025</c:v>
                </c:pt>
                <c:pt idx="216" formatCode="#,##0">
                  <c:v>2384261</c:v>
                </c:pt>
                <c:pt idx="217" formatCode="#,##0">
                  <c:v>2405372</c:v>
                </c:pt>
                <c:pt idx="218" formatCode="#,##0">
                  <c:v>2423775</c:v>
                </c:pt>
                <c:pt idx="219" formatCode="#,##0">
                  <c:v>2443389</c:v>
                </c:pt>
                <c:pt idx="220" formatCode="#,##0">
                  <c:v>2463916</c:v>
                </c:pt>
                <c:pt idx="221" formatCode="#,##0">
                  <c:v>2463153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1F-4686-BE95-5A92F788C2D4}"/>
            </c:ext>
          </c:extLst>
        </c:ser>
        <c:ser>
          <c:idx val="3"/>
          <c:order val="3"/>
          <c:tx>
            <c:strRef>
              <c:f>'Migration Plan 20191210'!$E$1</c:f>
              <c:strCache>
                <c:ptCount val="1"/>
                <c:pt idx="0">
                  <c:v>Current Projection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'Migration Plan 20191210'!$A$2:$A$246</c:f>
              <c:numCache>
                <c:formatCode>m/d/yyyy</c:formatCode>
                <c:ptCount val="245"/>
                <c:pt idx="0">
                  <c:v>43586</c:v>
                </c:pt>
                <c:pt idx="1">
                  <c:v>43587</c:v>
                </c:pt>
                <c:pt idx="2">
                  <c:v>43588</c:v>
                </c:pt>
                <c:pt idx="3">
                  <c:v>43589</c:v>
                </c:pt>
                <c:pt idx="4">
                  <c:v>43590</c:v>
                </c:pt>
                <c:pt idx="5">
                  <c:v>43591</c:v>
                </c:pt>
                <c:pt idx="6">
                  <c:v>43592</c:v>
                </c:pt>
                <c:pt idx="7">
                  <c:v>43593</c:v>
                </c:pt>
                <c:pt idx="8">
                  <c:v>43594</c:v>
                </c:pt>
                <c:pt idx="9">
                  <c:v>43595</c:v>
                </c:pt>
                <c:pt idx="10">
                  <c:v>43596</c:v>
                </c:pt>
                <c:pt idx="11">
                  <c:v>43597</c:v>
                </c:pt>
                <c:pt idx="12">
                  <c:v>43598</c:v>
                </c:pt>
                <c:pt idx="13">
                  <c:v>43599</c:v>
                </c:pt>
                <c:pt idx="14">
                  <c:v>43600</c:v>
                </c:pt>
                <c:pt idx="15">
                  <c:v>43601</c:v>
                </c:pt>
                <c:pt idx="16">
                  <c:v>43602</c:v>
                </c:pt>
                <c:pt idx="17">
                  <c:v>43603</c:v>
                </c:pt>
                <c:pt idx="18">
                  <c:v>43604</c:v>
                </c:pt>
                <c:pt idx="19">
                  <c:v>43605</c:v>
                </c:pt>
                <c:pt idx="20">
                  <c:v>43606</c:v>
                </c:pt>
                <c:pt idx="21">
                  <c:v>43607</c:v>
                </c:pt>
                <c:pt idx="22">
                  <c:v>43608</c:v>
                </c:pt>
                <c:pt idx="23">
                  <c:v>43609</c:v>
                </c:pt>
                <c:pt idx="24">
                  <c:v>43610</c:v>
                </c:pt>
                <c:pt idx="25">
                  <c:v>43611</c:v>
                </c:pt>
                <c:pt idx="26">
                  <c:v>43612</c:v>
                </c:pt>
                <c:pt idx="27">
                  <c:v>43613</c:v>
                </c:pt>
                <c:pt idx="28">
                  <c:v>43614</c:v>
                </c:pt>
                <c:pt idx="29">
                  <c:v>43615</c:v>
                </c:pt>
                <c:pt idx="30">
                  <c:v>43616</c:v>
                </c:pt>
                <c:pt idx="31">
                  <c:v>43617</c:v>
                </c:pt>
                <c:pt idx="32">
                  <c:v>43618</c:v>
                </c:pt>
                <c:pt idx="33">
                  <c:v>43619</c:v>
                </c:pt>
                <c:pt idx="34">
                  <c:v>43620</c:v>
                </c:pt>
                <c:pt idx="35">
                  <c:v>43621</c:v>
                </c:pt>
                <c:pt idx="36">
                  <c:v>43622</c:v>
                </c:pt>
                <c:pt idx="37">
                  <c:v>43623</c:v>
                </c:pt>
                <c:pt idx="38">
                  <c:v>43624</c:v>
                </c:pt>
                <c:pt idx="39">
                  <c:v>43625</c:v>
                </c:pt>
                <c:pt idx="40">
                  <c:v>43626</c:v>
                </c:pt>
                <c:pt idx="41">
                  <c:v>43627</c:v>
                </c:pt>
                <c:pt idx="42">
                  <c:v>43628</c:v>
                </c:pt>
                <c:pt idx="43">
                  <c:v>43629</c:v>
                </c:pt>
                <c:pt idx="44">
                  <c:v>43630</c:v>
                </c:pt>
                <c:pt idx="45">
                  <c:v>43631</c:v>
                </c:pt>
                <c:pt idx="46">
                  <c:v>43632</c:v>
                </c:pt>
                <c:pt idx="47">
                  <c:v>43633</c:v>
                </c:pt>
                <c:pt idx="48">
                  <c:v>43634</c:v>
                </c:pt>
                <c:pt idx="49">
                  <c:v>43635</c:v>
                </c:pt>
                <c:pt idx="50">
                  <c:v>43636</c:v>
                </c:pt>
                <c:pt idx="51">
                  <c:v>43637</c:v>
                </c:pt>
                <c:pt idx="52">
                  <c:v>43638</c:v>
                </c:pt>
                <c:pt idx="53">
                  <c:v>43639</c:v>
                </c:pt>
                <c:pt idx="54">
                  <c:v>43640</c:v>
                </c:pt>
                <c:pt idx="55">
                  <c:v>43641</c:v>
                </c:pt>
                <c:pt idx="56">
                  <c:v>43642</c:v>
                </c:pt>
                <c:pt idx="57">
                  <c:v>43643</c:v>
                </c:pt>
                <c:pt idx="58">
                  <c:v>43644</c:v>
                </c:pt>
                <c:pt idx="59">
                  <c:v>43645</c:v>
                </c:pt>
                <c:pt idx="60">
                  <c:v>43646</c:v>
                </c:pt>
                <c:pt idx="61">
                  <c:v>43647</c:v>
                </c:pt>
                <c:pt idx="62">
                  <c:v>43648</c:v>
                </c:pt>
                <c:pt idx="63">
                  <c:v>43649</c:v>
                </c:pt>
                <c:pt idx="64">
                  <c:v>43650</c:v>
                </c:pt>
                <c:pt idx="65">
                  <c:v>43651</c:v>
                </c:pt>
                <c:pt idx="66">
                  <c:v>43652</c:v>
                </c:pt>
                <c:pt idx="67">
                  <c:v>43653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43659</c:v>
                </c:pt>
                <c:pt idx="74">
                  <c:v>43660</c:v>
                </c:pt>
                <c:pt idx="75">
                  <c:v>43661</c:v>
                </c:pt>
                <c:pt idx="76">
                  <c:v>43662</c:v>
                </c:pt>
                <c:pt idx="77">
                  <c:v>43663</c:v>
                </c:pt>
                <c:pt idx="78">
                  <c:v>43664</c:v>
                </c:pt>
                <c:pt idx="79">
                  <c:v>43665</c:v>
                </c:pt>
                <c:pt idx="80">
                  <c:v>43666</c:v>
                </c:pt>
                <c:pt idx="81">
                  <c:v>43667</c:v>
                </c:pt>
                <c:pt idx="82">
                  <c:v>43668</c:v>
                </c:pt>
                <c:pt idx="83">
                  <c:v>43669</c:v>
                </c:pt>
                <c:pt idx="84">
                  <c:v>43670</c:v>
                </c:pt>
                <c:pt idx="85">
                  <c:v>43671</c:v>
                </c:pt>
                <c:pt idx="86">
                  <c:v>43672</c:v>
                </c:pt>
                <c:pt idx="87">
                  <c:v>43673</c:v>
                </c:pt>
                <c:pt idx="88">
                  <c:v>43674</c:v>
                </c:pt>
                <c:pt idx="89">
                  <c:v>43675</c:v>
                </c:pt>
                <c:pt idx="90">
                  <c:v>43676</c:v>
                </c:pt>
                <c:pt idx="91">
                  <c:v>43677</c:v>
                </c:pt>
                <c:pt idx="92">
                  <c:v>43678</c:v>
                </c:pt>
                <c:pt idx="93">
                  <c:v>43679</c:v>
                </c:pt>
                <c:pt idx="94">
                  <c:v>43680</c:v>
                </c:pt>
                <c:pt idx="95">
                  <c:v>43681</c:v>
                </c:pt>
                <c:pt idx="96">
                  <c:v>43682</c:v>
                </c:pt>
                <c:pt idx="97">
                  <c:v>43683</c:v>
                </c:pt>
                <c:pt idx="98">
                  <c:v>43684</c:v>
                </c:pt>
                <c:pt idx="99">
                  <c:v>43685</c:v>
                </c:pt>
                <c:pt idx="100">
                  <c:v>43686</c:v>
                </c:pt>
                <c:pt idx="101">
                  <c:v>43687</c:v>
                </c:pt>
                <c:pt idx="102">
                  <c:v>43688</c:v>
                </c:pt>
                <c:pt idx="103">
                  <c:v>43689</c:v>
                </c:pt>
                <c:pt idx="104">
                  <c:v>43690</c:v>
                </c:pt>
                <c:pt idx="105">
                  <c:v>43691</c:v>
                </c:pt>
                <c:pt idx="106">
                  <c:v>43692</c:v>
                </c:pt>
                <c:pt idx="107">
                  <c:v>43693</c:v>
                </c:pt>
                <c:pt idx="108">
                  <c:v>43694</c:v>
                </c:pt>
                <c:pt idx="109">
                  <c:v>43695</c:v>
                </c:pt>
                <c:pt idx="110">
                  <c:v>43696</c:v>
                </c:pt>
                <c:pt idx="111">
                  <c:v>43697</c:v>
                </c:pt>
                <c:pt idx="112">
                  <c:v>43698</c:v>
                </c:pt>
                <c:pt idx="113">
                  <c:v>43699</c:v>
                </c:pt>
                <c:pt idx="114">
                  <c:v>43700</c:v>
                </c:pt>
                <c:pt idx="115">
                  <c:v>43701</c:v>
                </c:pt>
                <c:pt idx="116">
                  <c:v>43702</c:v>
                </c:pt>
                <c:pt idx="117">
                  <c:v>43703</c:v>
                </c:pt>
                <c:pt idx="118">
                  <c:v>43704</c:v>
                </c:pt>
                <c:pt idx="119">
                  <c:v>43705</c:v>
                </c:pt>
                <c:pt idx="120">
                  <c:v>43706</c:v>
                </c:pt>
                <c:pt idx="121">
                  <c:v>43707</c:v>
                </c:pt>
                <c:pt idx="122">
                  <c:v>43708</c:v>
                </c:pt>
                <c:pt idx="123">
                  <c:v>43709</c:v>
                </c:pt>
                <c:pt idx="124">
                  <c:v>43710</c:v>
                </c:pt>
                <c:pt idx="125">
                  <c:v>43711</c:v>
                </c:pt>
                <c:pt idx="126">
                  <c:v>43712</c:v>
                </c:pt>
                <c:pt idx="127">
                  <c:v>43713</c:v>
                </c:pt>
                <c:pt idx="128">
                  <c:v>43714</c:v>
                </c:pt>
                <c:pt idx="129">
                  <c:v>43715</c:v>
                </c:pt>
                <c:pt idx="130">
                  <c:v>43716</c:v>
                </c:pt>
                <c:pt idx="131">
                  <c:v>43717</c:v>
                </c:pt>
                <c:pt idx="132">
                  <c:v>43718</c:v>
                </c:pt>
                <c:pt idx="133">
                  <c:v>43719</c:v>
                </c:pt>
                <c:pt idx="134">
                  <c:v>43720</c:v>
                </c:pt>
                <c:pt idx="135">
                  <c:v>43721</c:v>
                </c:pt>
                <c:pt idx="136">
                  <c:v>43722</c:v>
                </c:pt>
                <c:pt idx="137">
                  <c:v>43723</c:v>
                </c:pt>
                <c:pt idx="138">
                  <c:v>43724</c:v>
                </c:pt>
                <c:pt idx="139">
                  <c:v>43725</c:v>
                </c:pt>
                <c:pt idx="140">
                  <c:v>43726</c:v>
                </c:pt>
                <c:pt idx="141">
                  <c:v>43727</c:v>
                </c:pt>
                <c:pt idx="142">
                  <c:v>43728</c:v>
                </c:pt>
                <c:pt idx="143">
                  <c:v>43729</c:v>
                </c:pt>
                <c:pt idx="144">
                  <c:v>43730</c:v>
                </c:pt>
                <c:pt idx="145">
                  <c:v>43731</c:v>
                </c:pt>
                <c:pt idx="146">
                  <c:v>43732</c:v>
                </c:pt>
                <c:pt idx="147">
                  <c:v>43733</c:v>
                </c:pt>
                <c:pt idx="148">
                  <c:v>43734</c:v>
                </c:pt>
                <c:pt idx="149">
                  <c:v>43735</c:v>
                </c:pt>
                <c:pt idx="150">
                  <c:v>43736</c:v>
                </c:pt>
                <c:pt idx="151">
                  <c:v>43737</c:v>
                </c:pt>
                <c:pt idx="152">
                  <c:v>43738</c:v>
                </c:pt>
                <c:pt idx="153">
                  <c:v>43739</c:v>
                </c:pt>
                <c:pt idx="154">
                  <c:v>43740</c:v>
                </c:pt>
                <c:pt idx="155">
                  <c:v>43741</c:v>
                </c:pt>
                <c:pt idx="156">
                  <c:v>43742</c:v>
                </c:pt>
                <c:pt idx="157">
                  <c:v>43743</c:v>
                </c:pt>
                <c:pt idx="158">
                  <c:v>43744</c:v>
                </c:pt>
                <c:pt idx="159">
                  <c:v>43745</c:v>
                </c:pt>
                <c:pt idx="160">
                  <c:v>43746</c:v>
                </c:pt>
                <c:pt idx="161">
                  <c:v>43747</c:v>
                </c:pt>
                <c:pt idx="162">
                  <c:v>43748</c:v>
                </c:pt>
                <c:pt idx="163">
                  <c:v>43749</c:v>
                </c:pt>
                <c:pt idx="164">
                  <c:v>43750</c:v>
                </c:pt>
                <c:pt idx="165">
                  <c:v>43751</c:v>
                </c:pt>
                <c:pt idx="166">
                  <c:v>43752</c:v>
                </c:pt>
                <c:pt idx="167">
                  <c:v>43753</c:v>
                </c:pt>
                <c:pt idx="168">
                  <c:v>43754</c:v>
                </c:pt>
                <c:pt idx="169">
                  <c:v>43755</c:v>
                </c:pt>
                <c:pt idx="170">
                  <c:v>43756</c:v>
                </c:pt>
                <c:pt idx="171">
                  <c:v>43757</c:v>
                </c:pt>
                <c:pt idx="172">
                  <c:v>43758</c:v>
                </c:pt>
                <c:pt idx="173">
                  <c:v>43759</c:v>
                </c:pt>
                <c:pt idx="174">
                  <c:v>43760</c:v>
                </c:pt>
                <c:pt idx="175">
                  <c:v>43761</c:v>
                </c:pt>
                <c:pt idx="176">
                  <c:v>43762</c:v>
                </c:pt>
                <c:pt idx="177">
                  <c:v>43763</c:v>
                </c:pt>
                <c:pt idx="178">
                  <c:v>43764</c:v>
                </c:pt>
                <c:pt idx="179">
                  <c:v>43765</c:v>
                </c:pt>
                <c:pt idx="180">
                  <c:v>43766</c:v>
                </c:pt>
                <c:pt idx="181">
                  <c:v>43767</c:v>
                </c:pt>
                <c:pt idx="182">
                  <c:v>43768</c:v>
                </c:pt>
                <c:pt idx="183">
                  <c:v>43769</c:v>
                </c:pt>
                <c:pt idx="184">
                  <c:v>43770</c:v>
                </c:pt>
                <c:pt idx="185">
                  <c:v>43771</c:v>
                </c:pt>
                <c:pt idx="186">
                  <c:v>43772</c:v>
                </c:pt>
                <c:pt idx="187">
                  <c:v>43773</c:v>
                </c:pt>
                <c:pt idx="188">
                  <c:v>43774</c:v>
                </c:pt>
                <c:pt idx="189">
                  <c:v>43775</c:v>
                </c:pt>
                <c:pt idx="190">
                  <c:v>43776</c:v>
                </c:pt>
                <c:pt idx="191">
                  <c:v>43777</c:v>
                </c:pt>
                <c:pt idx="192">
                  <c:v>43778</c:v>
                </c:pt>
                <c:pt idx="193">
                  <c:v>43779</c:v>
                </c:pt>
                <c:pt idx="194">
                  <c:v>43780</c:v>
                </c:pt>
                <c:pt idx="195">
                  <c:v>43781</c:v>
                </c:pt>
                <c:pt idx="196">
                  <c:v>43782</c:v>
                </c:pt>
                <c:pt idx="197">
                  <c:v>43783</c:v>
                </c:pt>
                <c:pt idx="198">
                  <c:v>43784</c:v>
                </c:pt>
                <c:pt idx="199">
                  <c:v>43785</c:v>
                </c:pt>
                <c:pt idx="200">
                  <c:v>43786</c:v>
                </c:pt>
                <c:pt idx="201">
                  <c:v>43787</c:v>
                </c:pt>
                <c:pt idx="202">
                  <c:v>43788</c:v>
                </c:pt>
                <c:pt idx="203">
                  <c:v>43789</c:v>
                </c:pt>
                <c:pt idx="204">
                  <c:v>43790</c:v>
                </c:pt>
                <c:pt idx="205">
                  <c:v>43791</c:v>
                </c:pt>
                <c:pt idx="206">
                  <c:v>43792</c:v>
                </c:pt>
                <c:pt idx="207">
                  <c:v>43793</c:v>
                </c:pt>
                <c:pt idx="208">
                  <c:v>43794</c:v>
                </c:pt>
                <c:pt idx="209">
                  <c:v>43795</c:v>
                </c:pt>
                <c:pt idx="210">
                  <c:v>43796</c:v>
                </c:pt>
                <c:pt idx="211">
                  <c:v>43797</c:v>
                </c:pt>
                <c:pt idx="212">
                  <c:v>43798</c:v>
                </c:pt>
                <c:pt idx="213">
                  <c:v>43799</c:v>
                </c:pt>
                <c:pt idx="214">
                  <c:v>43800</c:v>
                </c:pt>
                <c:pt idx="215">
                  <c:v>43801</c:v>
                </c:pt>
                <c:pt idx="216">
                  <c:v>43802</c:v>
                </c:pt>
                <c:pt idx="217">
                  <c:v>43803</c:v>
                </c:pt>
                <c:pt idx="218">
                  <c:v>43804</c:v>
                </c:pt>
                <c:pt idx="219">
                  <c:v>43805</c:v>
                </c:pt>
                <c:pt idx="220">
                  <c:v>43806</c:v>
                </c:pt>
                <c:pt idx="221">
                  <c:v>43807</c:v>
                </c:pt>
                <c:pt idx="222">
                  <c:v>43808</c:v>
                </c:pt>
                <c:pt idx="223">
                  <c:v>43809</c:v>
                </c:pt>
                <c:pt idx="224">
                  <c:v>43810</c:v>
                </c:pt>
                <c:pt idx="225">
                  <c:v>43811</c:v>
                </c:pt>
                <c:pt idx="226">
                  <c:v>43812</c:v>
                </c:pt>
                <c:pt idx="227">
                  <c:v>43813</c:v>
                </c:pt>
                <c:pt idx="228">
                  <c:v>43814</c:v>
                </c:pt>
                <c:pt idx="229">
                  <c:v>43815</c:v>
                </c:pt>
                <c:pt idx="230">
                  <c:v>43816</c:v>
                </c:pt>
                <c:pt idx="231">
                  <c:v>43817</c:v>
                </c:pt>
                <c:pt idx="232">
                  <c:v>43818</c:v>
                </c:pt>
                <c:pt idx="233">
                  <c:v>43819</c:v>
                </c:pt>
                <c:pt idx="234">
                  <c:v>43820</c:v>
                </c:pt>
                <c:pt idx="235">
                  <c:v>43821</c:v>
                </c:pt>
                <c:pt idx="236">
                  <c:v>43822</c:v>
                </c:pt>
                <c:pt idx="237">
                  <c:v>43823</c:v>
                </c:pt>
                <c:pt idx="238">
                  <c:v>43824</c:v>
                </c:pt>
                <c:pt idx="239">
                  <c:v>43825</c:v>
                </c:pt>
                <c:pt idx="240">
                  <c:v>43826</c:v>
                </c:pt>
                <c:pt idx="241">
                  <c:v>43827</c:v>
                </c:pt>
                <c:pt idx="242">
                  <c:v>43828</c:v>
                </c:pt>
                <c:pt idx="243">
                  <c:v>43829</c:v>
                </c:pt>
                <c:pt idx="244">
                  <c:v>43830</c:v>
                </c:pt>
              </c:numCache>
            </c:numRef>
          </c:cat>
          <c:val>
            <c:numRef>
              <c:f>'Migration Plan 20191210'!$E$2:$E$246</c:f>
              <c:numCache>
                <c:formatCode>General</c:formatCode>
                <c:ptCount val="245"/>
                <c:pt idx="222" formatCode="_(* #,##0_);_(* \(#,##0\);_(* &quot;-&quot;??_);_(@_)">
                  <c:v>2500353</c:v>
                </c:pt>
                <c:pt idx="223" formatCode="_(* #,##0_);_(* \(#,##0\);_(* &quot;-&quot;??_);_(@_)">
                  <c:v>2537553</c:v>
                </c:pt>
                <c:pt idx="224" formatCode="_(* #,##0_);_(* \(#,##0\);_(* &quot;-&quot;??_);_(@_)">
                  <c:v>2574753</c:v>
                </c:pt>
                <c:pt idx="225" formatCode="_(* #,##0_);_(* \(#,##0\);_(* &quot;-&quot;??_);_(@_)">
                  <c:v>2611953</c:v>
                </c:pt>
                <c:pt idx="226" formatCode="_(* #,##0_);_(* \(#,##0\);_(* &quot;-&quot;??_);_(@_)">
                  <c:v>2649153</c:v>
                </c:pt>
                <c:pt idx="227" formatCode="_(* #,##0_);_(* \(#,##0\);_(* &quot;-&quot;??_);_(@_)">
                  <c:v>2681153</c:v>
                </c:pt>
                <c:pt idx="228" formatCode="_(* #,##0_);_(* \(#,##0\);_(* &quot;-&quot;??_);_(@_)">
                  <c:v>2713153</c:v>
                </c:pt>
                <c:pt idx="229" formatCode="_(* #,##0_);_(* \(#,##0\);_(* &quot;-&quot;??_);_(@_)">
                  <c:v>2750353</c:v>
                </c:pt>
                <c:pt idx="230" formatCode="_(* #,##0_);_(* \(#,##0\);_(* &quot;-&quot;??_);_(@_)">
                  <c:v>2787553</c:v>
                </c:pt>
                <c:pt idx="231" formatCode="_(* #,##0_);_(* \(#,##0\);_(* &quot;-&quot;??_);_(@_)">
                  <c:v>2799753</c:v>
                </c:pt>
                <c:pt idx="232" formatCode="_(* #,##0_);_(* \(#,##0\);_(* &quot;-&quot;??_);_(@_)">
                  <c:v>2811953</c:v>
                </c:pt>
                <c:pt idx="233" formatCode="_(* #,##0_);_(* \(#,##0\);_(* &quot;-&quot;??_);_(@_)">
                  <c:v>2824153</c:v>
                </c:pt>
                <c:pt idx="234" formatCode="_(* #,##0_);_(* \(#,##0\);_(* &quot;-&quot;??_);_(@_)">
                  <c:v>2831153</c:v>
                </c:pt>
                <c:pt idx="235" formatCode="_(* #,##0_);_(* \(#,##0\);_(* &quot;-&quot;??_);_(@_)">
                  <c:v>2838153</c:v>
                </c:pt>
                <c:pt idx="236" formatCode="_(* #,##0_);_(* \(#,##0\);_(* &quot;-&quot;??_);_(@_)">
                  <c:v>2850353</c:v>
                </c:pt>
                <c:pt idx="237" formatCode="_(* #,##0_);_(* \(#,##0\);_(* &quot;-&quot;??_);_(@_)">
                  <c:v>2862553</c:v>
                </c:pt>
                <c:pt idx="238" formatCode="_(* #,##0_);_(* \(#,##0\);_(* &quot;-&quot;??_);_(@_)">
                  <c:v>2867553</c:v>
                </c:pt>
                <c:pt idx="239" formatCode="_(* #,##0_);_(* \(#,##0\);_(* &quot;-&quot;??_);_(@_)">
                  <c:v>2872553</c:v>
                </c:pt>
                <c:pt idx="240" formatCode="_(* #,##0_);_(* \(#,##0\);_(* &quot;-&quot;??_);_(@_)">
                  <c:v>2884553</c:v>
                </c:pt>
                <c:pt idx="241" formatCode="_(* #,##0_);_(* \(#,##0\);_(* &quot;-&quot;??_);_(@_)">
                  <c:v>2891553</c:v>
                </c:pt>
                <c:pt idx="242" formatCode="_(* #,##0_);_(* \(#,##0\);_(* &quot;-&quot;??_);_(@_)">
                  <c:v>2898553</c:v>
                </c:pt>
                <c:pt idx="243" formatCode="_(* #,##0_);_(* \(#,##0\);_(* &quot;-&quot;??_);_(@_)">
                  <c:v>2925553</c:v>
                </c:pt>
                <c:pt idx="244" formatCode="_(* #,##0_);_(* \(#,##0\);_(* &quot;-&quot;??_);_(@_)">
                  <c:v>2952553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1F-4686-BE95-5A92F788C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798208"/>
        <c:axId val="8896217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'Migration Plan 20191210'!$D$1</c15:sqref>
                        </c15:formulaRef>
                      </c:ext>
                    </c:extLst>
                    <c:strCache>
                      <c:ptCount val="1"/>
                      <c:pt idx="0">
                        <c:v>Daily Plan</c:v>
                      </c:pt>
                    </c:strCache>
                  </c:strRef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'Migration Plan 20191210'!$A$2:$A$246</c15:sqref>
                        </c15:formulaRef>
                      </c:ext>
                    </c:extLst>
                    <c:numCache>
                      <c:formatCode>m/d/yyyy</c:formatCode>
                      <c:ptCount val="245"/>
                      <c:pt idx="0">
                        <c:v>43586</c:v>
                      </c:pt>
                      <c:pt idx="1">
                        <c:v>43587</c:v>
                      </c:pt>
                      <c:pt idx="2">
                        <c:v>43588</c:v>
                      </c:pt>
                      <c:pt idx="3">
                        <c:v>43589</c:v>
                      </c:pt>
                      <c:pt idx="4">
                        <c:v>43590</c:v>
                      </c:pt>
                      <c:pt idx="5">
                        <c:v>43591</c:v>
                      </c:pt>
                      <c:pt idx="6">
                        <c:v>43592</c:v>
                      </c:pt>
                      <c:pt idx="7">
                        <c:v>43593</c:v>
                      </c:pt>
                      <c:pt idx="8">
                        <c:v>43594</c:v>
                      </c:pt>
                      <c:pt idx="9">
                        <c:v>43595</c:v>
                      </c:pt>
                      <c:pt idx="10">
                        <c:v>43596</c:v>
                      </c:pt>
                      <c:pt idx="11">
                        <c:v>43597</c:v>
                      </c:pt>
                      <c:pt idx="12">
                        <c:v>43598</c:v>
                      </c:pt>
                      <c:pt idx="13">
                        <c:v>43599</c:v>
                      </c:pt>
                      <c:pt idx="14">
                        <c:v>43600</c:v>
                      </c:pt>
                      <c:pt idx="15">
                        <c:v>43601</c:v>
                      </c:pt>
                      <c:pt idx="16">
                        <c:v>43602</c:v>
                      </c:pt>
                      <c:pt idx="17">
                        <c:v>43603</c:v>
                      </c:pt>
                      <c:pt idx="18">
                        <c:v>43604</c:v>
                      </c:pt>
                      <c:pt idx="19">
                        <c:v>43605</c:v>
                      </c:pt>
                      <c:pt idx="20">
                        <c:v>43606</c:v>
                      </c:pt>
                      <c:pt idx="21">
                        <c:v>43607</c:v>
                      </c:pt>
                      <c:pt idx="22">
                        <c:v>43608</c:v>
                      </c:pt>
                      <c:pt idx="23">
                        <c:v>43609</c:v>
                      </c:pt>
                      <c:pt idx="24">
                        <c:v>43610</c:v>
                      </c:pt>
                      <c:pt idx="25">
                        <c:v>43611</c:v>
                      </c:pt>
                      <c:pt idx="26">
                        <c:v>43612</c:v>
                      </c:pt>
                      <c:pt idx="27">
                        <c:v>43613</c:v>
                      </c:pt>
                      <c:pt idx="28">
                        <c:v>43614</c:v>
                      </c:pt>
                      <c:pt idx="29">
                        <c:v>43615</c:v>
                      </c:pt>
                      <c:pt idx="30">
                        <c:v>43616</c:v>
                      </c:pt>
                      <c:pt idx="31">
                        <c:v>43617</c:v>
                      </c:pt>
                      <c:pt idx="32">
                        <c:v>43618</c:v>
                      </c:pt>
                      <c:pt idx="33">
                        <c:v>43619</c:v>
                      </c:pt>
                      <c:pt idx="34">
                        <c:v>43620</c:v>
                      </c:pt>
                      <c:pt idx="35">
                        <c:v>43621</c:v>
                      </c:pt>
                      <c:pt idx="36">
                        <c:v>43622</c:v>
                      </c:pt>
                      <c:pt idx="37">
                        <c:v>43623</c:v>
                      </c:pt>
                      <c:pt idx="38">
                        <c:v>43624</c:v>
                      </c:pt>
                      <c:pt idx="39">
                        <c:v>43625</c:v>
                      </c:pt>
                      <c:pt idx="40">
                        <c:v>43626</c:v>
                      </c:pt>
                      <c:pt idx="41">
                        <c:v>43627</c:v>
                      </c:pt>
                      <c:pt idx="42">
                        <c:v>43628</c:v>
                      </c:pt>
                      <c:pt idx="43">
                        <c:v>43629</c:v>
                      </c:pt>
                      <c:pt idx="44">
                        <c:v>43630</c:v>
                      </c:pt>
                      <c:pt idx="45">
                        <c:v>43631</c:v>
                      </c:pt>
                      <c:pt idx="46">
                        <c:v>43632</c:v>
                      </c:pt>
                      <c:pt idx="47">
                        <c:v>43633</c:v>
                      </c:pt>
                      <c:pt idx="48">
                        <c:v>43634</c:v>
                      </c:pt>
                      <c:pt idx="49">
                        <c:v>43635</c:v>
                      </c:pt>
                      <c:pt idx="50">
                        <c:v>43636</c:v>
                      </c:pt>
                      <c:pt idx="51">
                        <c:v>43637</c:v>
                      </c:pt>
                      <c:pt idx="52">
                        <c:v>43638</c:v>
                      </c:pt>
                      <c:pt idx="53">
                        <c:v>43639</c:v>
                      </c:pt>
                      <c:pt idx="54">
                        <c:v>43640</c:v>
                      </c:pt>
                      <c:pt idx="55">
                        <c:v>43641</c:v>
                      </c:pt>
                      <c:pt idx="56">
                        <c:v>43642</c:v>
                      </c:pt>
                      <c:pt idx="57">
                        <c:v>43643</c:v>
                      </c:pt>
                      <c:pt idx="58">
                        <c:v>43644</c:v>
                      </c:pt>
                      <c:pt idx="59">
                        <c:v>43645</c:v>
                      </c:pt>
                      <c:pt idx="60">
                        <c:v>43646</c:v>
                      </c:pt>
                      <c:pt idx="61">
                        <c:v>43647</c:v>
                      </c:pt>
                      <c:pt idx="62">
                        <c:v>43648</c:v>
                      </c:pt>
                      <c:pt idx="63">
                        <c:v>43649</c:v>
                      </c:pt>
                      <c:pt idx="64">
                        <c:v>43650</c:v>
                      </c:pt>
                      <c:pt idx="65">
                        <c:v>43651</c:v>
                      </c:pt>
                      <c:pt idx="66">
                        <c:v>43652</c:v>
                      </c:pt>
                      <c:pt idx="67">
                        <c:v>43653</c:v>
                      </c:pt>
                      <c:pt idx="68">
                        <c:v>43654</c:v>
                      </c:pt>
                      <c:pt idx="69">
                        <c:v>43655</c:v>
                      </c:pt>
                      <c:pt idx="70">
                        <c:v>43656</c:v>
                      </c:pt>
                      <c:pt idx="71">
                        <c:v>43657</c:v>
                      </c:pt>
                      <c:pt idx="72">
                        <c:v>43658</c:v>
                      </c:pt>
                      <c:pt idx="73">
                        <c:v>43659</c:v>
                      </c:pt>
                      <c:pt idx="74">
                        <c:v>43660</c:v>
                      </c:pt>
                      <c:pt idx="75">
                        <c:v>43661</c:v>
                      </c:pt>
                      <c:pt idx="76">
                        <c:v>43662</c:v>
                      </c:pt>
                      <c:pt idx="77">
                        <c:v>43663</c:v>
                      </c:pt>
                      <c:pt idx="78">
                        <c:v>43664</c:v>
                      </c:pt>
                      <c:pt idx="79">
                        <c:v>43665</c:v>
                      </c:pt>
                      <c:pt idx="80">
                        <c:v>43666</c:v>
                      </c:pt>
                      <c:pt idx="81">
                        <c:v>43667</c:v>
                      </c:pt>
                      <c:pt idx="82">
                        <c:v>43668</c:v>
                      </c:pt>
                      <c:pt idx="83">
                        <c:v>43669</c:v>
                      </c:pt>
                      <c:pt idx="84">
                        <c:v>43670</c:v>
                      </c:pt>
                      <c:pt idx="85">
                        <c:v>43671</c:v>
                      </c:pt>
                      <c:pt idx="86">
                        <c:v>43672</c:v>
                      </c:pt>
                      <c:pt idx="87">
                        <c:v>43673</c:v>
                      </c:pt>
                      <c:pt idx="88">
                        <c:v>43674</c:v>
                      </c:pt>
                      <c:pt idx="89">
                        <c:v>43675</c:v>
                      </c:pt>
                      <c:pt idx="90">
                        <c:v>43676</c:v>
                      </c:pt>
                      <c:pt idx="91">
                        <c:v>43677</c:v>
                      </c:pt>
                      <c:pt idx="92">
                        <c:v>43678</c:v>
                      </c:pt>
                      <c:pt idx="93">
                        <c:v>43679</c:v>
                      </c:pt>
                      <c:pt idx="94">
                        <c:v>43680</c:v>
                      </c:pt>
                      <c:pt idx="95">
                        <c:v>43681</c:v>
                      </c:pt>
                      <c:pt idx="96">
                        <c:v>43682</c:v>
                      </c:pt>
                      <c:pt idx="97">
                        <c:v>43683</c:v>
                      </c:pt>
                      <c:pt idx="98">
                        <c:v>43684</c:v>
                      </c:pt>
                      <c:pt idx="99">
                        <c:v>43685</c:v>
                      </c:pt>
                      <c:pt idx="100">
                        <c:v>43686</c:v>
                      </c:pt>
                      <c:pt idx="101">
                        <c:v>43687</c:v>
                      </c:pt>
                      <c:pt idx="102">
                        <c:v>43688</c:v>
                      </c:pt>
                      <c:pt idx="103">
                        <c:v>43689</c:v>
                      </c:pt>
                      <c:pt idx="104">
                        <c:v>43690</c:v>
                      </c:pt>
                      <c:pt idx="105">
                        <c:v>43691</c:v>
                      </c:pt>
                      <c:pt idx="106">
                        <c:v>43692</c:v>
                      </c:pt>
                      <c:pt idx="107">
                        <c:v>43693</c:v>
                      </c:pt>
                      <c:pt idx="108">
                        <c:v>43694</c:v>
                      </c:pt>
                      <c:pt idx="109">
                        <c:v>43695</c:v>
                      </c:pt>
                      <c:pt idx="110">
                        <c:v>43696</c:v>
                      </c:pt>
                      <c:pt idx="111">
                        <c:v>43697</c:v>
                      </c:pt>
                      <c:pt idx="112">
                        <c:v>43698</c:v>
                      </c:pt>
                      <c:pt idx="113">
                        <c:v>43699</c:v>
                      </c:pt>
                      <c:pt idx="114">
                        <c:v>43700</c:v>
                      </c:pt>
                      <c:pt idx="115">
                        <c:v>43701</c:v>
                      </c:pt>
                      <c:pt idx="116">
                        <c:v>43702</c:v>
                      </c:pt>
                      <c:pt idx="117">
                        <c:v>43703</c:v>
                      </c:pt>
                      <c:pt idx="118">
                        <c:v>43704</c:v>
                      </c:pt>
                      <c:pt idx="119">
                        <c:v>43705</c:v>
                      </c:pt>
                      <c:pt idx="120">
                        <c:v>43706</c:v>
                      </c:pt>
                      <c:pt idx="121">
                        <c:v>43707</c:v>
                      </c:pt>
                      <c:pt idx="122">
                        <c:v>43708</c:v>
                      </c:pt>
                      <c:pt idx="123">
                        <c:v>43709</c:v>
                      </c:pt>
                      <c:pt idx="124">
                        <c:v>43710</c:v>
                      </c:pt>
                      <c:pt idx="125">
                        <c:v>43711</c:v>
                      </c:pt>
                      <c:pt idx="126">
                        <c:v>43712</c:v>
                      </c:pt>
                      <c:pt idx="127">
                        <c:v>43713</c:v>
                      </c:pt>
                      <c:pt idx="128">
                        <c:v>43714</c:v>
                      </c:pt>
                      <c:pt idx="129">
                        <c:v>43715</c:v>
                      </c:pt>
                      <c:pt idx="130">
                        <c:v>43716</c:v>
                      </c:pt>
                      <c:pt idx="131">
                        <c:v>43717</c:v>
                      </c:pt>
                      <c:pt idx="132">
                        <c:v>43718</c:v>
                      </c:pt>
                      <c:pt idx="133">
                        <c:v>43719</c:v>
                      </c:pt>
                      <c:pt idx="134">
                        <c:v>43720</c:v>
                      </c:pt>
                      <c:pt idx="135">
                        <c:v>43721</c:v>
                      </c:pt>
                      <c:pt idx="136">
                        <c:v>43722</c:v>
                      </c:pt>
                      <c:pt idx="137">
                        <c:v>43723</c:v>
                      </c:pt>
                      <c:pt idx="138">
                        <c:v>43724</c:v>
                      </c:pt>
                      <c:pt idx="139">
                        <c:v>43725</c:v>
                      </c:pt>
                      <c:pt idx="140">
                        <c:v>43726</c:v>
                      </c:pt>
                      <c:pt idx="141">
                        <c:v>43727</c:v>
                      </c:pt>
                      <c:pt idx="142">
                        <c:v>43728</c:v>
                      </c:pt>
                      <c:pt idx="143">
                        <c:v>43729</c:v>
                      </c:pt>
                      <c:pt idx="144">
                        <c:v>43730</c:v>
                      </c:pt>
                      <c:pt idx="145">
                        <c:v>43731</c:v>
                      </c:pt>
                      <c:pt idx="146">
                        <c:v>43732</c:v>
                      </c:pt>
                      <c:pt idx="147">
                        <c:v>43733</c:v>
                      </c:pt>
                      <c:pt idx="148">
                        <c:v>43734</c:v>
                      </c:pt>
                      <c:pt idx="149">
                        <c:v>43735</c:v>
                      </c:pt>
                      <c:pt idx="150">
                        <c:v>43736</c:v>
                      </c:pt>
                      <c:pt idx="151">
                        <c:v>43737</c:v>
                      </c:pt>
                      <c:pt idx="152">
                        <c:v>43738</c:v>
                      </c:pt>
                      <c:pt idx="153">
                        <c:v>43739</c:v>
                      </c:pt>
                      <c:pt idx="154">
                        <c:v>43740</c:v>
                      </c:pt>
                      <c:pt idx="155">
                        <c:v>43741</c:v>
                      </c:pt>
                      <c:pt idx="156">
                        <c:v>43742</c:v>
                      </c:pt>
                      <c:pt idx="157">
                        <c:v>43743</c:v>
                      </c:pt>
                      <c:pt idx="158">
                        <c:v>43744</c:v>
                      </c:pt>
                      <c:pt idx="159">
                        <c:v>43745</c:v>
                      </c:pt>
                      <c:pt idx="160">
                        <c:v>43746</c:v>
                      </c:pt>
                      <c:pt idx="161">
                        <c:v>43747</c:v>
                      </c:pt>
                      <c:pt idx="162">
                        <c:v>43748</c:v>
                      </c:pt>
                      <c:pt idx="163">
                        <c:v>43749</c:v>
                      </c:pt>
                      <c:pt idx="164">
                        <c:v>43750</c:v>
                      </c:pt>
                      <c:pt idx="165">
                        <c:v>43751</c:v>
                      </c:pt>
                      <c:pt idx="166">
                        <c:v>43752</c:v>
                      </c:pt>
                      <c:pt idx="167">
                        <c:v>43753</c:v>
                      </c:pt>
                      <c:pt idx="168">
                        <c:v>43754</c:v>
                      </c:pt>
                      <c:pt idx="169">
                        <c:v>43755</c:v>
                      </c:pt>
                      <c:pt idx="170">
                        <c:v>43756</c:v>
                      </c:pt>
                      <c:pt idx="171">
                        <c:v>43757</c:v>
                      </c:pt>
                      <c:pt idx="172">
                        <c:v>43758</c:v>
                      </c:pt>
                      <c:pt idx="173">
                        <c:v>43759</c:v>
                      </c:pt>
                      <c:pt idx="174">
                        <c:v>43760</c:v>
                      </c:pt>
                      <c:pt idx="175">
                        <c:v>43761</c:v>
                      </c:pt>
                      <c:pt idx="176">
                        <c:v>43762</c:v>
                      </c:pt>
                      <c:pt idx="177">
                        <c:v>43763</c:v>
                      </c:pt>
                      <c:pt idx="178">
                        <c:v>43764</c:v>
                      </c:pt>
                      <c:pt idx="179">
                        <c:v>43765</c:v>
                      </c:pt>
                      <c:pt idx="180">
                        <c:v>43766</c:v>
                      </c:pt>
                      <c:pt idx="181">
                        <c:v>43767</c:v>
                      </c:pt>
                      <c:pt idx="182">
                        <c:v>43768</c:v>
                      </c:pt>
                      <c:pt idx="183">
                        <c:v>43769</c:v>
                      </c:pt>
                      <c:pt idx="184">
                        <c:v>43770</c:v>
                      </c:pt>
                      <c:pt idx="185">
                        <c:v>43771</c:v>
                      </c:pt>
                      <c:pt idx="186">
                        <c:v>43772</c:v>
                      </c:pt>
                      <c:pt idx="187">
                        <c:v>43773</c:v>
                      </c:pt>
                      <c:pt idx="188">
                        <c:v>43774</c:v>
                      </c:pt>
                      <c:pt idx="189">
                        <c:v>43775</c:v>
                      </c:pt>
                      <c:pt idx="190">
                        <c:v>43776</c:v>
                      </c:pt>
                      <c:pt idx="191">
                        <c:v>43777</c:v>
                      </c:pt>
                      <c:pt idx="192">
                        <c:v>43778</c:v>
                      </c:pt>
                      <c:pt idx="193">
                        <c:v>43779</c:v>
                      </c:pt>
                      <c:pt idx="194">
                        <c:v>43780</c:v>
                      </c:pt>
                      <c:pt idx="195">
                        <c:v>43781</c:v>
                      </c:pt>
                      <c:pt idx="196">
                        <c:v>43782</c:v>
                      </c:pt>
                      <c:pt idx="197">
                        <c:v>43783</c:v>
                      </c:pt>
                      <c:pt idx="198">
                        <c:v>43784</c:v>
                      </c:pt>
                      <c:pt idx="199">
                        <c:v>43785</c:v>
                      </c:pt>
                      <c:pt idx="200">
                        <c:v>43786</c:v>
                      </c:pt>
                      <c:pt idx="201">
                        <c:v>43787</c:v>
                      </c:pt>
                      <c:pt idx="202">
                        <c:v>43788</c:v>
                      </c:pt>
                      <c:pt idx="203">
                        <c:v>43789</c:v>
                      </c:pt>
                      <c:pt idx="204">
                        <c:v>43790</c:v>
                      </c:pt>
                      <c:pt idx="205">
                        <c:v>43791</c:v>
                      </c:pt>
                      <c:pt idx="206">
                        <c:v>43792</c:v>
                      </c:pt>
                      <c:pt idx="207">
                        <c:v>43793</c:v>
                      </c:pt>
                      <c:pt idx="208">
                        <c:v>43794</c:v>
                      </c:pt>
                      <c:pt idx="209">
                        <c:v>43795</c:v>
                      </c:pt>
                      <c:pt idx="210">
                        <c:v>43796</c:v>
                      </c:pt>
                      <c:pt idx="211">
                        <c:v>43797</c:v>
                      </c:pt>
                      <c:pt idx="212">
                        <c:v>43798</c:v>
                      </c:pt>
                      <c:pt idx="213">
                        <c:v>43799</c:v>
                      </c:pt>
                      <c:pt idx="214">
                        <c:v>43800</c:v>
                      </c:pt>
                      <c:pt idx="215">
                        <c:v>43801</c:v>
                      </c:pt>
                      <c:pt idx="216">
                        <c:v>43802</c:v>
                      </c:pt>
                      <c:pt idx="217">
                        <c:v>43803</c:v>
                      </c:pt>
                      <c:pt idx="218">
                        <c:v>43804</c:v>
                      </c:pt>
                      <c:pt idx="219">
                        <c:v>43805</c:v>
                      </c:pt>
                      <c:pt idx="220">
                        <c:v>43806</c:v>
                      </c:pt>
                      <c:pt idx="221">
                        <c:v>43807</c:v>
                      </c:pt>
                      <c:pt idx="222">
                        <c:v>43808</c:v>
                      </c:pt>
                      <c:pt idx="223">
                        <c:v>43809</c:v>
                      </c:pt>
                      <c:pt idx="224">
                        <c:v>43810</c:v>
                      </c:pt>
                      <c:pt idx="225">
                        <c:v>43811</c:v>
                      </c:pt>
                      <c:pt idx="226">
                        <c:v>43812</c:v>
                      </c:pt>
                      <c:pt idx="227">
                        <c:v>43813</c:v>
                      </c:pt>
                      <c:pt idx="228">
                        <c:v>43814</c:v>
                      </c:pt>
                      <c:pt idx="229">
                        <c:v>43815</c:v>
                      </c:pt>
                      <c:pt idx="230">
                        <c:v>43816</c:v>
                      </c:pt>
                      <c:pt idx="231">
                        <c:v>43817</c:v>
                      </c:pt>
                      <c:pt idx="232">
                        <c:v>43818</c:v>
                      </c:pt>
                      <c:pt idx="233">
                        <c:v>43819</c:v>
                      </c:pt>
                      <c:pt idx="234">
                        <c:v>43820</c:v>
                      </c:pt>
                      <c:pt idx="235">
                        <c:v>43821</c:v>
                      </c:pt>
                      <c:pt idx="236">
                        <c:v>43822</c:v>
                      </c:pt>
                      <c:pt idx="237">
                        <c:v>43823</c:v>
                      </c:pt>
                      <c:pt idx="238">
                        <c:v>43824</c:v>
                      </c:pt>
                      <c:pt idx="239">
                        <c:v>43825</c:v>
                      </c:pt>
                      <c:pt idx="240">
                        <c:v>43826</c:v>
                      </c:pt>
                      <c:pt idx="241">
                        <c:v>43827</c:v>
                      </c:pt>
                      <c:pt idx="242">
                        <c:v>43828</c:v>
                      </c:pt>
                      <c:pt idx="243">
                        <c:v>43829</c:v>
                      </c:pt>
                      <c:pt idx="244">
                        <c:v>43830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'Migration Plan 20191210'!$D$2:$D$246</c15:sqref>
                        </c15:formulaRef>
                      </c:ext>
                    </c:extLst>
                    <c:numCache>
                      <c:formatCode>General</c:formatCode>
                      <c:ptCount val="245"/>
                      <c:pt idx="145">
                        <c:v>27581</c:v>
                      </c:pt>
                      <c:pt idx="146">
                        <c:v>27581</c:v>
                      </c:pt>
                      <c:pt idx="147">
                        <c:v>27581</c:v>
                      </c:pt>
                      <c:pt idx="148">
                        <c:v>27581</c:v>
                      </c:pt>
                      <c:pt idx="149">
                        <c:v>27581</c:v>
                      </c:pt>
                      <c:pt idx="150">
                        <c:v>0</c:v>
                      </c:pt>
                      <c:pt idx="151">
                        <c:v>0</c:v>
                      </c:pt>
                      <c:pt idx="152">
                        <c:v>29374</c:v>
                      </c:pt>
                      <c:pt idx="153">
                        <c:v>29374</c:v>
                      </c:pt>
                      <c:pt idx="154">
                        <c:v>31374</c:v>
                      </c:pt>
                      <c:pt idx="155">
                        <c:v>31374</c:v>
                      </c:pt>
                      <c:pt idx="156">
                        <c:v>35374</c:v>
                      </c:pt>
                      <c:pt idx="157">
                        <c:v>0</c:v>
                      </c:pt>
                      <c:pt idx="158">
                        <c:v>0</c:v>
                      </c:pt>
                      <c:pt idx="159">
                        <c:v>35374</c:v>
                      </c:pt>
                      <c:pt idx="160">
                        <c:v>35374</c:v>
                      </c:pt>
                      <c:pt idx="161">
                        <c:v>35374</c:v>
                      </c:pt>
                      <c:pt idx="162">
                        <c:v>35374</c:v>
                      </c:pt>
                      <c:pt idx="163">
                        <c:v>42374</c:v>
                      </c:pt>
                      <c:pt idx="164">
                        <c:v>0</c:v>
                      </c:pt>
                      <c:pt idx="165">
                        <c:v>0</c:v>
                      </c:pt>
                      <c:pt idx="166">
                        <c:v>42374</c:v>
                      </c:pt>
                      <c:pt idx="167">
                        <c:v>42374</c:v>
                      </c:pt>
                      <c:pt idx="168">
                        <c:v>42374</c:v>
                      </c:pt>
                      <c:pt idx="169">
                        <c:v>42374</c:v>
                      </c:pt>
                      <c:pt idx="170">
                        <c:v>42374</c:v>
                      </c:pt>
                      <c:pt idx="171">
                        <c:v>0</c:v>
                      </c:pt>
                      <c:pt idx="172">
                        <c:v>0</c:v>
                      </c:pt>
                      <c:pt idx="173">
                        <c:v>42374</c:v>
                      </c:pt>
                      <c:pt idx="174">
                        <c:v>42374</c:v>
                      </c:pt>
                      <c:pt idx="175">
                        <c:v>42374</c:v>
                      </c:pt>
                      <c:pt idx="176">
                        <c:v>42374</c:v>
                      </c:pt>
                      <c:pt idx="177">
                        <c:v>42374</c:v>
                      </c:pt>
                      <c:pt idx="178">
                        <c:v>0</c:v>
                      </c:pt>
                      <c:pt idx="179">
                        <c:v>0</c:v>
                      </c:pt>
                      <c:pt idx="180">
                        <c:v>42384</c:v>
                      </c:pt>
                      <c:pt idx="181">
                        <c:v>42374</c:v>
                      </c:pt>
                      <c:pt idx="182">
                        <c:v>42374</c:v>
                      </c:pt>
                      <c:pt idx="183">
                        <c:v>42374</c:v>
                      </c:pt>
                      <c:pt idx="184">
                        <c:v>42374</c:v>
                      </c:pt>
                      <c:pt idx="185">
                        <c:v>0</c:v>
                      </c:pt>
                      <c:pt idx="186">
                        <c:v>0</c:v>
                      </c:pt>
                      <c:pt idx="187">
                        <c:v>40000</c:v>
                      </c:pt>
                      <c:pt idx="188">
                        <c:v>40000</c:v>
                      </c:pt>
                      <c:pt idx="189">
                        <c:v>40000</c:v>
                      </c:pt>
                      <c:pt idx="190">
                        <c:v>40000</c:v>
                      </c:pt>
                      <c:pt idx="191">
                        <c:v>40000</c:v>
                      </c:pt>
                      <c:pt idx="192">
                        <c:v>0</c:v>
                      </c:pt>
                      <c:pt idx="193">
                        <c:v>0</c:v>
                      </c:pt>
                      <c:pt idx="194">
                        <c:v>40000</c:v>
                      </c:pt>
                      <c:pt idx="195">
                        <c:v>40000</c:v>
                      </c:pt>
                      <c:pt idx="196">
                        <c:v>40000</c:v>
                      </c:pt>
                      <c:pt idx="197">
                        <c:v>40000</c:v>
                      </c:pt>
                      <c:pt idx="198">
                        <c:v>40000</c:v>
                      </c:pt>
                      <c:pt idx="199">
                        <c:v>0</c:v>
                      </c:pt>
                      <c:pt idx="200">
                        <c:v>0</c:v>
                      </c:pt>
                      <c:pt idx="201">
                        <c:v>25000</c:v>
                      </c:pt>
                      <c:pt idx="202">
                        <c:v>25000</c:v>
                      </c:pt>
                      <c:pt idx="203">
                        <c:v>25000</c:v>
                      </c:pt>
                      <c:pt idx="204">
                        <c:v>25000</c:v>
                      </c:pt>
                      <c:pt idx="205">
                        <c:v>25000</c:v>
                      </c:pt>
                      <c:pt idx="206">
                        <c:v>0</c:v>
                      </c:pt>
                      <c:pt idx="207">
                        <c:v>0</c:v>
                      </c:pt>
                      <c:pt idx="208">
                        <c:v>25000</c:v>
                      </c:pt>
                      <c:pt idx="209">
                        <c:v>25000</c:v>
                      </c:pt>
                      <c:pt idx="210">
                        <c:v>25000</c:v>
                      </c:pt>
                      <c:pt idx="211">
                        <c:v>25000</c:v>
                      </c:pt>
                      <c:pt idx="212">
                        <c:v>25000</c:v>
                      </c:pt>
                      <c:pt idx="213">
                        <c:v>20000</c:v>
                      </c:pt>
                      <c:pt idx="214">
                        <c:v>20000</c:v>
                      </c:pt>
                      <c:pt idx="215">
                        <c:v>26000</c:v>
                      </c:pt>
                      <c:pt idx="216">
                        <c:v>32000</c:v>
                      </c:pt>
                      <c:pt idx="217">
                        <c:v>32200</c:v>
                      </c:pt>
                      <c:pt idx="218">
                        <c:v>32200</c:v>
                      </c:pt>
                      <c:pt idx="219">
                        <c:v>37200</c:v>
                      </c:pt>
                      <c:pt idx="220">
                        <c:v>32000</c:v>
                      </c:pt>
                      <c:pt idx="221">
                        <c:v>32000</c:v>
                      </c:pt>
                      <c:pt idx="222">
                        <c:v>37200</c:v>
                      </c:pt>
                      <c:pt idx="223">
                        <c:v>37200</c:v>
                      </c:pt>
                      <c:pt idx="224">
                        <c:v>37200</c:v>
                      </c:pt>
                      <c:pt idx="225">
                        <c:v>37200</c:v>
                      </c:pt>
                      <c:pt idx="226">
                        <c:v>37200</c:v>
                      </c:pt>
                      <c:pt idx="227">
                        <c:v>32000</c:v>
                      </c:pt>
                      <c:pt idx="228">
                        <c:v>32000</c:v>
                      </c:pt>
                      <c:pt idx="229">
                        <c:v>37200</c:v>
                      </c:pt>
                      <c:pt idx="230">
                        <c:v>37200</c:v>
                      </c:pt>
                      <c:pt idx="231">
                        <c:v>12200</c:v>
                      </c:pt>
                      <c:pt idx="232">
                        <c:v>12200</c:v>
                      </c:pt>
                      <c:pt idx="233">
                        <c:v>12200</c:v>
                      </c:pt>
                      <c:pt idx="234">
                        <c:v>7000</c:v>
                      </c:pt>
                      <c:pt idx="235">
                        <c:v>7000</c:v>
                      </c:pt>
                      <c:pt idx="236">
                        <c:v>12200</c:v>
                      </c:pt>
                      <c:pt idx="237">
                        <c:v>12200</c:v>
                      </c:pt>
                      <c:pt idx="238">
                        <c:v>5000</c:v>
                      </c:pt>
                      <c:pt idx="239">
                        <c:v>5000</c:v>
                      </c:pt>
                      <c:pt idx="240">
                        <c:v>12000</c:v>
                      </c:pt>
                      <c:pt idx="241">
                        <c:v>7000</c:v>
                      </c:pt>
                      <c:pt idx="242">
                        <c:v>7000</c:v>
                      </c:pt>
                      <c:pt idx="243">
                        <c:v>27000</c:v>
                      </c:pt>
                      <c:pt idx="244">
                        <c:v>27000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CA1F-4686-BE95-5A92F788C2D4}"/>
                  </c:ext>
                </c:extLst>
              </c15:ser>
            </c15:filteredLineSeries>
          </c:ext>
        </c:extLst>
      </c:lineChart>
      <c:dateAx>
        <c:axId val="56798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b="1"/>
                  <a:t>Gas 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8962176"/>
        <c:crosses val="autoZero"/>
        <c:auto val="1"/>
        <c:lblOffset val="100"/>
        <c:baseTimeUnit val="days"/>
      </c:dateAx>
      <c:valAx>
        <c:axId val="889621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b="1"/>
                  <a:t>Cumulative Class 3 Sites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79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312263467267895"/>
          <c:y val="6.173611111111111E-2"/>
          <c:w val="0.38104427803276336"/>
          <c:h val="0.17951458333333334"/>
        </c:manualLayout>
      </c:layout>
      <c:overlay val="0"/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67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 intel from customers tells us Class3 will grow massively, and the bulk of it intended to be in by by October ’19 to coincide with the new factors.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9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0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799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10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XRN4991 - Enabling large scale utilisation of Class 3 – MOD0700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CoMC</a:t>
            </a:r>
            <a:r>
              <a:rPr lang="en-GB" dirty="0"/>
              <a:t> 10</a:t>
            </a:r>
            <a:r>
              <a:rPr lang="en-GB" baseline="30000" dirty="0"/>
              <a:t>th</a:t>
            </a:r>
            <a:r>
              <a:rPr lang="en-GB" dirty="0"/>
              <a:t> December 2019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4AC4F-77BA-4046-8FC8-1D77164CF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3 Forecast – February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EECA8B-A3E6-4364-8D1A-846D9DA67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85" y="700022"/>
            <a:ext cx="7216029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1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328F-A687-4283-8AD6-A97A1568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3 Forecast – July 2019</a:t>
            </a:r>
            <a:endParaRPr lang="en-GB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FB0A8C-DC15-4DFD-9221-83E58AB40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84" y="700022"/>
            <a:ext cx="7216031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2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328F-A687-4283-8AD6-A97A1568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3 Actuals / Forecast – September 2019</a:t>
            </a:r>
            <a:endParaRPr lang="en-GB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54540"/>
            <a:ext cx="4985543" cy="393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6012160" y="962298"/>
            <a:ext cx="2804120" cy="3121620"/>
          </a:xfrm>
          <a:prstGeom prst="rect">
            <a:avLst/>
          </a:prstGeom>
        </p:spPr>
        <p:txBody>
          <a:bodyPr/>
          <a:lstStyle/>
          <a:p>
            <a:r>
              <a:rPr lang="en-GB" sz="1800" dirty="0"/>
              <a:t>Expected that a further 336,000 SMPs will be Class 3 on or around 1</a:t>
            </a:r>
            <a:r>
              <a:rPr lang="en-GB" sz="1800" baseline="30000" dirty="0"/>
              <a:t>st</a:t>
            </a:r>
            <a:r>
              <a:rPr lang="en-GB" sz="1800" dirty="0"/>
              <a:t> October</a:t>
            </a:r>
          </a:p>
          <a:p>
            <a:endParaRPr lang="en-GB" sz="1800" dirty="0"/>
          </a:p>
          <a:p>
            <a:r>
              <a:rPr lang="en-GB" sz="1800" dirty="0"/>
              <a:t>Total Class 3 expected to be 1,178,000 by 2</a:t>
            </a:r>
            <a:r>
              <a:rPr lang="en-GB" sz="1800" baseline="30000" dirty="0"/>
              <a:t>nd</a:t>
            </a:r>
            <a:r>
              <a:rPr lang="en-GB" sz="1800" dirty="0"/>
              <a:t> October</a:t>
            </a:r>
          </a:p>
        </p:txBody>
      </p:sp>
    </p:spTree>
    <p:extLst>
      <p:ext uri="{BB962C8B-B14F-4D97-AF65-F5344CB8AC3E}">
        <p14:creationId xmlns:p14="http://schemas.microsoft.com/office/powerpoint/2010/main" val="219192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328F-A687-4283-8AD6-A97A1568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3 Actuals / Forecast – October 2019</a:t>
            </a:r>
            <a:endParaRPr lang="en-GB" b="0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6012160" y="962298"/>
            <a:ext cx="2804120" cy="3121620"/>
          </a:xfrm>
          <a:prstGeom prst="rect">
            <a:avLst/>
          </a:prstGeom>
        </p:spPr>
        <p:txBody>
          <a:bodyPr/>
          <a:lstStyle/>
          <a:p>
            <a:r>
              <a:rPr lang="en-GB" sz="1800" dirty="0"/>
              <a:t>Total Class 3 on1</a:t>
            </a:r>
            <a:r>
              <a:rPr lang="en-GB" sz="1800" baseline="30000" dirty="0"/>
              <a:t>st</a:t>
            </a:r>
            <a:r>
              <a:rPr lang="en-GB" sz="1800" dirty="0"/>
              <a:t> October - 1,135,038</a:t>
            </a:r>
          </a:p>
          <a:p>
            <a:endParaRPr lang="en-GB" sz="1800" dirty="0"/>
          </a:p>
          <a:p>
            <a:r>
              <a:rPr lang="en-GB" sz="1800" dirty="0"/>
              <a:t>Total Class 3 expected to be  2,089,019 by end of October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330B557-E9D0-4A97-B42D-4D3079CDFB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606441"/>
              </p:ext>
            </p:extLst>
          </p:nvPr>
        </p:nvGraphicFramePr>
        <p:xfrm>
          <a:off x="467544" y="699542"/>
          <a:ext cx="558855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901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328F-A687-4283-8AD6-A97A1568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 3 Actuals / Forecast – November 2019 (</a:t>
            </a:r>
            <a:r>
              <a:rPr lang="en-GB" dirty="0" err="1"/>
              <a:t>Orig</a:t>
            </a:r>
            <a:r>
              <a:rPr lang="en-GB" dirty="0"/>
              <a:t>)</a:t>
            </a:r>
            <a:endParaRPr lang="en-GB" b="0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6012160" y="962298"/>
            <a:ext cx="2952328" cy="3121620"/>
          </a:xfrm>
          <a:prstGeom prst="rect">
            <a:avLst/>
          </a:prstGeom>
        </p:spPr>
        <p:txBody>
          <a:bodyPr/>
          <a:lstStyle/>
          <a:p>
            <a:r>
              <a:rPr lang="en-GB" sz="1800" dirty="0"/>
              <a:t>Total Class 3 on1</a:t>
            </a:r>
            <a:r>
              <a:rPr lang="en-GB" sz="1800" baseline="30000" dirty="0"/>
              <a:t>st</a:t>
            </a:r>
            <a:r>
              <a:rPr lang="en-GB" sz="1800" dirty="0"/>
              <a:t> November – 1,835,063</a:t>
            </a:r>
          </a:p>
          <a:p>
            <a:endParaRPr lang="en-GB" sz="1800" dirty="0"/>
          </a:p>
          <a:p>
            <a:r>
              <a:rPr lang="en-GB" sz="1800" dirty="0"/>
              <a:t>Total Class 3 expected to be  2,547,393 by end of November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D56A08D-5D88-405C-B8C4-EEBE0F955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924159"/>
              </p:ext>
            </p:extLst>
          </p:nvPr>
        </p:nvGraphicFramePr>
        <p:xfrm>
          <a:off x="467544" y="699542"/>
          <a:ext cx="558855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594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328F-A687-4283-8AD6-A97A1568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3 Actuals / Forecast – December 2019</a:t>
            </a:r>
            <a:endParaRPr lang="en-GB" b="0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6012160" y="962298"/>
            <a:ext cx="2952328" cy="2185516"/>
          </a:xfrm>
          <a:prstGeom prst="rect">
            <a:avLst/>
          </a:prstGeom>
        </p:spPr>
        <p:txBody>
          <a:bodyPr/>
          <a:lstStyle/>
          <a:p>
            <a:r>
              <a:rPr lang="en-GB" sz="1800" dirty="0"/>
              <a:t>Total Class 3 on1</a:t>
            </a:r>
            <a:r>
              <a:rPr lang="en-GB" sz="1800" baseline="30000" dirty="0"/>
              <a:t>st</a:t>
            </a:r>
            <a:r>
              <a:rPr lang="en-GB" sz="1800" dirty="0"/>
              <a:t> December – 2,363,191</a:t>
            </a:r>
          </a:p>
          <a:p>
            <a:r>
              <a:rPr lang="en-GB" sz="1800" dirty="0"/>
              <a:t>Increase during November - 528,128</a:t>
            </a:r>
          </a:p>
          <a:p>
            <a:r>
              <a:rPr lang="en-GB" sz="1800" dirty="0"/>
              <a:t>Total Class 3 expected to be   2,952,553 by end of December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875788E-8DBC-494C-B99B-71C5CAF45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986150"/>
              </p:ext>
            </p:extLst>
          </p:nvPr>
        </p:nvGraphicFramePr>
        <p:xfrm>
          <a:off x="423610" y="700022"/>
          <a:ext cx="558855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693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8519BAC70B6A44A1C8B0FBEB9CD388" ma:contentTypeVersion="10" ma:contentTypeDescription="Create a new document." ma:contentTypeScope="" ma:versionID="dac000d790ea2e672d61e06516cc9a11">
  <xsd:schema xmlns:xsd="http://www.w3.org/2001/XMLSchema" xmlns:xs="http://www.w3.org/2001/XMLSchema" xmlns:p="http://schemas.microsoft.com/office/2006/metadata/properties" xmlns:ns3="257a0e4a-5d1e-49f5-8b04-af0f1b4adf0c" xmlns:ns4="0e632b23-6baf-4f8f-9270-13b153b6ce54" targetNamespace="http://schemas.microsoft.com/office/2006/metadata/properties" ma:root="true" ma:fieldsID="a873a642c464d0053528a7ed683231f5" ns3:_="" ns4:_="">
    <xsd:import namespace="257a0e4a-5d1e-49f5-8b04-af0f1b4adf0c"/>
    <xsd:import namespace="0e632b23-6baf-4f8f-9270-13b153b6ce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a0e4a-5d1e-49f5-8b04-af0f1b4adf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632b23-6baf-4f8f-9270-13b153b6ce5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0e632b23-6baf-4f8f-9270-13b153b6ce54"/>
    <ds:schemaRef ds:uri="http://www.w3.org/XML/1998/namespace"/>
    <ds:schemaRef ds:uri="http://purl.org/dc/elements/1.1/"/>
    <ds:schemaRef ds:uri="http://purl.org/dc/terms/"/>
    <ds:schemaRef ds:uri="257a0e4a-5d1e-49f5-8b04-af0f1b4adf0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EB926D3-0D15-432B-AC6B-72E9FE689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a0e4a-5d1e-49f5-8b04-af0f1b4adf0c"/>
    <ds:schemaRef ds:uri="0e632b23-6baf-4f8f-9270-13b153b6ce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201</Words>
  <Application>Microsoft Office PowerPoint</Application>
  <PresentationFormat>On-screen Show (16:9)</PresentationFormat>
  <Paragraphs>33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XRN4991 - Enabling large scale utilisation of Class 3 – MOD0700 </vt:lpstr>
      <vt:lpstr>Class 3 Forecast – February 2019</vt:lpstr>
      <vt:lpstr>Class 3 Forecast – July 2019</vt:lpstr>
      <vt:lpstr>Class 3 Actuals / Forecast – September 2019</vt:lpstr>
      <vt:lpstr>Class 3 Actuals / Forecast – October 2019</vt:lpstr>
      <vt:lpstr>Class 3 Actuals / Forecast – November 2019 (Orig)</vt:lpstr>
      <vt:lpstr>Class 3 Actuals / Forecast – December 2019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Addison, David</cp:lastModifiedBy>
  <cp:revision>77</cp:revision>
  <dcterms:created xsi:type="dcterms:W3CDTF">2018-09-02T17:12:15Z</dcterms:created>
  <dcterms:modified xsi:type="dcterms:W3CDTF">2019-12-18T10:21:02Z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0x010100E98519BAC70B6A44A1C8B0FBEB9CD388</vt:lpwstr>
  </property>
</Properties>
</file>