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95" r:id="rId5"/>
    <p:sldId id="296" r:id="rId6"/>
    <p:sldId id="294" r:id="rId7"/>
    <p:sldId id="297" r:id="rId8"/>
    <p:sldId id="29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9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B41FF7-1D79-4513-AC04-8EB8D6C5EB7F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B565047-FF83-4E38-92F0-1871B861CA12}">
      <dgm:prSet phldrT="[Text]" custT="1"/>
      <dgm:spPr/>
      <dgm:t>
        <a:bodyPr/>
        <a:lstStyle/>
        <a:p>
          <a:r>
            <a:rPr lang="en-GB" sz="2000" dirty="0"/>
            <a:t>January to September</a:t>
          </a:r>
        </a:p>
        <a:p>
          <a:r>
            <a:rPr lang="en-GB" sz="2000" dirty="0"/>
            <a:t>2019</a:t>
          </a:r>
        </a:p>
      </dgm:t>
    </dgm:pt>
    <dgm:pt modelId="{9F2E9E43-B342-48E8-B49B-9B5A7F09048D}" type="parTrans" cxnId="{CB94448A-F926-4E47-ABDA-E5108A51AD13}">
      <dgm:prSet/>
      <dgm:spPr/>
      <dgm:t>
        <a:bodyPr/>
        <a:lstStyle/>
        <a:p>
          <a:endParaRPr lang="en-GB"/>
        </a:p>
      </dgm:t>
    </dgm:pt>
    <dgm:pt modelId="{2EBD08DD-38BF-4F7C-8B68-ABEEA2F74432}" type="sibTrans" cxnId="{CB94448A-F926-4E47-ABDA-E5108A51AD13}">
      <dgm:prSet/>
      <dgm:spPr/>
      <dgm:t>
        <a:bodyPr/>
        <a:lstStyle/>
        <a:p>
          <a:endParaRPr lang="en-GB"/>
        </a:p>
      </dgm:t>
    </dgm:pt>
    <dgm:pt modelId="{9EAE916D-7DCA-4D08-B4DF-7A2A5149A7DA}">
      <dgm:prSet phldrT="[Text]" custT="1"/>
      <dgm:spPr/>
      <dgm:t>
        <a:bodyPr/>
        <a:lstStyle/>
        <a:p>
          <a:r>
            <a:rPr lang="en-GB" sz="1200" dirty="0" err="1"/>
            <a:t>Pega</a:t>
          </a:r>
          <a:r>
            <a:rPr lang="en-GB" sz="1200" dirty="0"/>
            <a:t> </a:t>
          </a:r>
          <a:r>
            <a:rPr lang="en-GB" sz="1200" dirty="0" err="1"/>
            <a:t>PoV</a:t>
          </a:r>
          <a:r>
            <a:rPr lang="en-GB" sz="1200" dirty="0"/>
            <a:t> initiatives conducted between June &amp; September</a:t>
          </a:r>
        </a:p>
      </dgm:t>
    </dgm:pt>
    <dgm:pt modelId="{D361AB78-3441-44F4-9414-FAE40F876ADB}" type="parTrans" cxnId="{319779DE-2F42-4809-AF86-F84A42B145BC}">
      <dgm:prSet/>
      <dgm:spPr/>
      <dgm:t>
        <a:bodyPr/>
        <a:lstStyle/>
        <a:p>
          <a:endParaRPr lang="en-GB"/>
        </a:p>
      </dgm:t>
    </dgm:pt>
    <dgm:pt modelId="{9F59929D-108C-4422-8088-CBE0B342BD0D}" type="sibTrans" cxnId="{319779DE-2F42-4809-AF86-F84A42B145BC}">
      <dgm:prSet/>
      <dgm:spPr/>
      <dgm:t>
        <a:bodyPr/>
        <a:lstStyle/>
        <a:p>
          <a:endParaRPr lang="en-GB"/>
        </a:p>
      </dgm:t>
    </dgm:pt>
    <dgm:pt modelId="{AC48E3D3-809A-47A0-86E3-4C4EC6B15A8A}">
      <dgm:prSet custT="1"/>
      <dgm:spPr/>
      <dgm:t>
        <a:bodyPr/>
        <a:lstStyle/>
        <a:p>
          <a:r>
            <a:rPr lang="en-GB" sz="2000" dirty="0"/>
            <a:t>September / October</a:t>
          </a:r>
        </a:p>
      </dgm:t>
    </dgm:pt>
    <dgm:pt modelId="{6D0E07B0-66A9-421E-80AC-4E5F5DE35EE6}" type="parTrans" cxnId="{64C16B7D-2E4D-4773-A318-958878B8F9B2}">
      <dgm:prSet/>
      <dgm:spPr/>
      <dgm:t>
        <a:bodyPr/>
        <a:lstStyle/>
        <a:p>
          <a:endParaRPr lang="en-GB"/>
        </a:p>
      </dgm:t>
    </dgm:pt>
    <dgm:pt modelId="{5E25D836-76A4-469A-972F-A668AB1CBF6A}" type="sibTrans" cxnId="{64C16B7D-2E4D-4773-A318-958878B8F9B2}">
      <dgm:prSet/>
      <dgm:spPr/>
      <dgm:t>
        <a:bodyPr/>
        <a:lstStyle/>
        <a:p>
          <a:endParaRPr lang="en-GB"/>
        </a:p>
      </dgm:t>
    </dgm:pt>
    <dgm:pt modelId="{721B141E-FD05-4448-8D94-FE65D5B7042F}">
      <dgm:prSet custT="1"/>
      <dgm:spPr/>
      <dgm:t>
        <a:bodyPr/>
        <a:lstStyle/>
        <a:p>
          <a:r>
            <a:rPr lang="en-GB" sz="2000" dirty="0"/>
            <a:t>November to present</a:t>
          </a:r>
        </a:p>
      </dgm:t>
    </dgm:pt>
    <dgm:pt modelId="{E9F12D45-73B9-45EC-A9A5-BF67BA446F94}" type="parTrans" cxnId="{993A634F-B585-4FFF-B9B9-AC2A8F3FCB7E}">
      <dgm:prSet/>
      <dgm:spPr/>
      <dgm:t>
        <a:bodyPr/>
        <a:lstStyle/>
        <a:p>
          <a:endParaRPr lang="en-GB"/>
        </a:p>
      </dgm:t>
    </dgm:pt>
    <dgm:pt modelId="{6D2E0028-29CE-4F06-9035-93FA5BC2F03F}" type="sibTrans" cxnId="{993A634F-B585-4FFF-B9B9-AC2A8F3FCB7E}">
      <dgm:prSet/>
      <dgm:spPr/>
      <dgm:t>
        <a:bodyPr/>
        <a:lstStyle/>
        <a:p>
          <a:endParaRPr lang="en-GB"/>
        </a:p>
      </dgm:t>
    </dgm:pt>
    <dgm:pt modelId="{BEE77A8A-7FDB-4ABE-B35A-6693057E48A2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3E5AA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1200" dirty="0" err="1"/>
            <a:t>Pega</a:t>
          </a:r>
          <a:r>
            <a:rPr lang="en-GB" sz="1200" dirty="0"/>
            <a:t> Proof of Value Showcases to Company – very well received</a:t>
          </a:r>
        </a:p>
      </dgm:t>
    </dgm:pt>
    <dgm:pt modelId="{564CEED9-2D20-4C9E-9D41-B7866A22A724}" type="parTrans" cxnId="{DC81B5D9-6E29-4B00-B097-6EBD824703D0}">
      <dgm:prSet/>
      <dgm:spPr/>
      <dgm:t>
        <a:bodyPr/>
        <a:lstStyle/>
        <a:p>
          <a:endParaRPr lang="en-GB"/>
        </a:p>
      </dgm:t>
    </dgm:pt>
    <dgm:pt modelId="{9CB5D29E-413F-4EAD-87CB-62A1D73D62DA}" type="sibTrans" cxnId="{DC81B5D9-6E29-4B00-B097-6EBD824703D0}">
      <dgm:prSet/>
      <dgm:spPr/>
      <dgm:t>
        <a:bodyPr/>
        <a:lstStyle/>
        <a:p>
          <a:endParaRPr lang="en-GB"/>
        </a:p>
      </dgm:t>
    </dgm:pt>
    <dgm:pt modelId="{73799A2E-B6C7-4758-962A-9A1E7DDCAB44}">
      <dgm:prSet custT="1"/>
      <dgm:spPr/>
      <dgm:t>
        <a:bodyPr/>
        <a:lstStyle/>
        <a:p>
          <a:endParaRPr lang="en-GB" sz="1200" dirty="0"/>
        </a:p>
      </dgm:t>
    </dgm:pt>
    <dgm:pt modelId="{2E03083D-BF0C-4D7C-A9BF-A5364FEEF0C6}" type="parTrans" cxnId="{A980C457-1B35-47FF-B273-B2AF0DF9CF52}">
      <dgm:prSet/>
      <dgm:spPr/>
      <dgm:t>
        <a:bodyPr/>
        <a:lstStyle/>
        <a:p>
          <a:endParaRPr lang="en-GB"/>
        </a:p>
      </dgm:t>
    </dgm:pt>
    <dgm:pt modelId="{D546500F-C2E1-4519-A070-D565059792EB}" type="sibTrans" cxnId="{A980C457-1B35-47FF-B273-B2AF0DF9CF52}">
      <dgm:prSet/>
      <dgm:spPr/>
      <dgm:t>
        <a:bodyPr/>
        <a:lstStyle/>
        <a:p>
          <a:endParaRPr lang="en-GB"/>
        </a:p>
      </dgm:t>
    </dgm:pt>
    <dgm:pt modelId="{D8B03668-98EE-4255-AB6B-CF8C974E1650}">
      <dgm:prSet custT="1"/>
      <dgm:spPr/>
      <dgm:t>
        <a:bodyPr/>
        <a:lstStyle/>
        <a:p>
          <a:r>
            <a:rPr lang="en-GB" sz="1200" dirty="0"/>
            <a:t>Prioritisation of Delivery items</a:t>
          </a:r>
        </a:p>
      </dgm:t>
    </dgm:pt>
    <dgm:pt modelId="{9C219500-35C5-4FC7-BE7B-23C78CAAE586}" type="parTrans" cxnId="{24FB83A6-3B79-4EA0-9ABE-DCA7A8BF350F}">
      <dgm:prSet/>
      <dgm:spPr/>
      <dgm:t>
        <a:bodyPr/>
        <a:lstStyle/>
        <a:p>
          <a:endParaRPr lang="en-GB"/>
        </a:p>
      </dgm:t>
    </dgm:pt>
    <dgm:pt modelId="{60C5246F-8F06-4017-B7E6-BA6B219B0CE3}" type="sibTrans" cxnId="{24FB83A6-3B79-4EA0-9ABE-DCA7A8BF350F}">
      <dgm:prSet/>
      <dgm:spPr/>
      <dgm:t>
        <a:bodyPr/>
        <a:lstStyle/>
        <a:p>
          <a:endParaRPr lang="en-GB"/>
        </a:p>
      </dgm:t>
    </dgm:pt>
    <dgm:pt modelId="{51374381-101A-4C38-AE2E-00DE7675ACA7}">
      <dgm:prSet custT="1"/>
      <dgm:spPr/>
      <dgm:t>
        <a:bodyPr/>
        <a:lstStyle/>
        <a:p>
          <a:endParaRPr lang="en-GB" sz="1200" dirty="0"/>
        </a:p>
      </dgm:t>
    </dgm:pt>
    <dgm:pt modelId="{A2FF7B2B-3E6D-49E1-85C8-E040A1E1651A}" type="parTrans" cxnId="{4D2F42DF-A34B-4884-946E-CFD8F481334F}">
      <dgm:prSet/>
      <dgm:spPr/>
      <dgm:t>
        <a:bodyPr/>
        <a:lstStyle/>
        <a:p>
          <a:endParaRPr lang="en-GB"/>
        </a:p>
      </dgm:t>
    </dgm:pt>
    <dgm:pt modelId="{C3C81868-23CF-4C1B-B2A2-586A3091B1F0}" type="sibTrans" cxnId="{4D2F42DF-A34B-4884-946E-CFD8F481334F}">
      <dgm:prSet/>
      <dgm:spPr/>
      <dgm:t>
        <a:bodyPr/>
        <a:lstStyle/>
        <a:p>
          <a:endParaRPr lang="en-GB"/>
        </a:p>
      </dgm:t>
    </dgm:pt>
    <dgm:pt modelId="{C09BEACB-A97A-41B6-9FE2-8EA585DF3F92}">
      <dgm:prSet custT="1"/>
      <dgm:spPr/>
      <dgm:t>
        <a:bodyPr/>
        <a:lstStyle/>
        <a:p>
          <a:r>
            <a:rPr lang="en-GB" sz="1200" dirty="0"/>
            <a:t>Recruitment of Dev Team and a </a:t>
          </a:r>
          <a:r>
            <a:rPr lang="en-GB" sz="1200" dirty="0" err="1"/>
            <a:t>Pega</a:t>
          </a:r>
          <a:r>
            <a:rPr lang="en-GB" sz="1200" dirty="0"/>
            <a:t> Architect to move to delivery - awaiting start dates</a:t>
          </a:r>
        </a:p>
      </dgm:t>
    </dgm:pt>
    <dgm:pt modelId="{E54CD536-0255-46BC-AF0C-CE9288B1CF5A}" type="parTrans" cxnId="{C9E81D5D-4F95-4658-81F6-F00880BF302C}">
      <dgm:prSet/>
      <dgm:spPr/>
      <dgm:t>
        <a:bodyPr/>
        <a:lstStyle/>
        <a:p>
          <a:endParaRPr lang="en-GB"/>
        </a:p>
      </dgm:t>
    </dgm:pt>
    <dgm:pt modelId="{86096E82-AAC1-4D17-90EB-A451A9D35066}" type="sibTrans" cxnId="{C9E81D5D-4F95-4658-81F6-F00880BF302C}">
      <dgm:prSet/>
      <dgm:spPr/>
      <dgm:t>
        <a:bodyPr/>
        <a:lstStyle/>
        <a:p>
          <a:endParaRPr lang="en-GB"/>
        </a:p>
      </dgm:t>
    </dgm:pt>
    <dgm:pt modelId="{A2BE5497-C1B3-4DD8-9EB8-3DCD081F4CC1}">
      <dgm:prSet phldrT="[Text]" custT="1"/>
      <dgm:spPr/>
      <dgm:t>
        <a:bodyPr/>
        <a:lstStyle/>
        <a:p>
          <a:r>
            <a:rPr lang="en-GB" sz="1200" dirty="0"/>
            <a:t>Requirements gathering workshops held in February</a:t>
          </a:r>
        </a:p>
      </dgm:t>
    </dgm:pt>
    <dgm:pt modelId="{B5495FD2-D944-4AD7-ACD6-50F2D3C428E7}" type="parTrans" cxnId="{D897939D-FF4A-4C87-8472-998D68DB24E9}">
      <dgm:prSet/>
      <dgm:spPr/>
      <dgm:t>
        <a:bodyPr/>
        <a:lstStyle/>
        <a:p>
          <a:endParaRPr lang="en-GB"/>
        </a:p>
      </dgm:t>
    </dgm:pt>
    <dgm:pt modelId="{F379713C-2EF7-4B2C-8192-62E7C7659E7A}" type="sibTrans" cxnId="{D897939D-FF4A-4C87-8472-998D68DB24E9}">
      <dgm:prSet/>
      <dgm:spPr/>
      <dgm:t>
        <a:bodyPr/>
        <a:lstStyle/>
        <a:p>
          <a:endParaRPr lang="en-GB"/>
        </a:p>
      </dgm:t>
    </dgm:pt>
    <dgm:pt modelId="{64878D4D-C0C0-4519-BBF4-BC521B94153F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3E5AA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1200" dirty="0"/>
            <a:t>Rationalisation of initiatives under ownership of one Business Optimisation team</a:t>
          </a:r>
        </a:p>
      </dgm:t>
    </dgm:pt>
    <dgm:pt modelId="{B3CF1FD1-1023-4626-A20C-78852873B441}" type="parTrans" cxnId="{234AB659-B8EC-4EA8-B00A-032D1B9E1801}">
      <dgm:prSet/>
      <dgm:spPr/>
      <dgm:t>
        <a:bodyPr/>
        <a:lstStyle/>
        <a:p>
          <a:endParaRPr lang="en-GB"/>
        </a:p>
      </dgm:t>
    </dgm:pt>
    <dgm:pt modelId="{ADF39C21-A593-40B9-ABAD-9296BA0E1C64}" type="sibTrans" cxnId="{234AB659-B8EC-4EA8-B00A-032D1B9E1801}">
      <dgm:prSet/>
      <dgm:spPr/>
      <dgm:t>
        <a:bodyPr/>
        <a:lstStyle/>
        <a:p>
          <a:endParaRPr lang="en-GB"/>
        </a:p>
      </dgm:t>
    </dgm:pt>
    <dgm:pt modelId="{F3057BD8-D88E-4975-ABBA-CCBE4EA02F60}">
      <dgm:prSet phldrT="[Text]" custT="1"/>
      <dgm:spPr/>
      <dgm:t>
        <a:bodyPr/>
        <a:lstStyle/>
        <a:p>
          <a:r>
            <a:rPr lang="en-GB" sz="1200" dirty="0" err="1"/>
            <a:t>Pega</a:t>
          </a:r>
          <a:r>
            <a:rPr lang="en-GB" sz="1200" dirty="0"/>
            <a:t> and Agile Training for staff</a:t>
          </a:r>
        </a:p>
      </dgm:t>
    </dgm:pt>
    <dgm:pt modelId="{2DA6FD84-5587-4B1D-93C2-2436E358F234}" type="parTrans" cxnId="{1DD9F16F-5A47-445D-8ABD-50879377DED0}">
      <dgm:prSet/>
      <dgm:spPr/>
      <dgm:t>
        <a:bodyPr/>
        <a:lstStyle/>
        <a:p>
          <a:endParaRPr lang="en-GB"/>
        </a:p>
      </dgm:t>
    </dgm:pt>
    <dgm:pt modelId="{4068932A-3FBF-4CDC-81AF-15F0D1DE89BD}" type="sibTrans" cxnId="{1DD9F16F-5A47-445D-8ABD-50879377DED0}">
      <dgm:prSet/>
      <dgm:spPr/>
      <dgm:t>
        <a:bodyPr/>
        <a:lstStyle/>
        <a:p>
          <a:endParaRPr lang="en-GB"/>
        </a:p>
      </dgm:t>
    </dgm:pt>
    <dgm:pt modelId="{F26971F3-8C86-462D-9A7B-BA6188587718}">
      <dgm:prSet phldrT="[Text]" custT="1"/>
      <dgm:spPr/>
      <dgm:t>
        <a:bodyPr/>
        <a:lstStyle/>
        <a:p>
          <a:endParaRPr lang="en-GB" sz="1200" dirty="0"/>
        </a:p>
      </dgm:t>
    </dgm:pt>
    <dgm:pt modelId="{A1F48C89-3E0E-40D6-8BCC-D76BBF3BD42D}" type="parTrans" cxnId="{55F40234-213C-4AD5-A35B-22D941EE0F41}">
      <dgm:prSet/>
      <dgm:spPr/>
      <dgm:t>
        <a:bodyPr/>
        <a:lstStyle/>
        <a:p>
          <a:endParaRPr lang="en-GB"/>
        </a:p>
      </dgm:t>
    </dgm:pt>
    <dgm:pt modelId="{38DA4804-A8B0-4491-A01D-DBD0B0761BDB}" type="sibTrans" cxnId="{55F40234-213C-4AD5-A35B-22D941EE0F41}">
      <dgm:prSet/>
      <dgm:spPr/>
      <dgm:t>
        <a:bodyPr/>
        <a:lstStyle/>
        <a:p>
          <a:endParaRPr lang="en-GB"/>
        </a:p>
      </dgm:t>
    </dgm:pt>
    <dgm:pt modelId="{4826A718-C5AB-4260-92AE-420598B3ADC0}">
      <dgm:prSet phldrT="[Text]" custT="1"/>
      <dgm:spPr/>
      <dgm:t>
        <a:bodyPr/>
        <a:lstStyle/>
        <a:p>
          <a:r>
            <a:rPr lang="en-GB" sz="1200" dirty="0"/>
            <a:t>Delivery managed using Agile methodology</a:t>
          </a:r>
        </a:p>
      </dgm:t>
    </dgm:pt>
    <dgm:pt modelId="{F42EB99D-D7C0-4F7D-B9F9-BFA1F93E03B6}" type="parTrans" cxnId="{C61E7A9D-5C3A-4124-B811-DA53C16A6272}">
      <dgm:prSet/>
      <dgm:spPr/>
      <dgm:t>
        <a:bodyPr/>
        <a:lstStyle/>
        <a:p>
          <a:endParaRPr lang="en-GB"/>
        </a:p>
      </dgm:t>
    </dgm:pt>
    <dgm:pt modelId="{F24C768C-7299-44AC-8D5F-CFECC885605E}" type="sibTrans" cxnId="{C61E7A9D-5C3A-4124-B811-DA53C16A6272}">
      <dgm:prSet/>
      <dgm:spPr/>
      <dgm:t>
        <a:bodyPr/>
        <a:lstStyle/>
        <a:p>
          <a:endParaRPr lang="en-GB"/>
        </a:p>
      </dgm:t>
    </dgm:pt>
    <dgm:pt modelId="{5324CED7-56A4-4A10-839E-CC940AE1B27D}">
      <dgm:prSet phldrT="[Text]" custT="1"/>
      <dgm:spPr/>
      <dgm:t>
        <a:bodyPr/>
        <a:lstStyle/>
        <a:p>
          <a:endParaRPr lang="en-GB" sz="1200" dirty="0"/>
        </a:p>
      </dgm:t>
    </dgm:pt>
    <dgm:pt modelId="{72C98373-A595-4536-891C-FB129F7554CF}" type="parTrans" cxnId="{19EE5B30-50DA-4AFE-BBD7-2DF92FAA45B0}">
      <dgm:prSet/>
      <dgm:spPr/>
      <dgm:t>
        <a:bodyPr/>
        <a:lstStyle/>
        <a:p>
          <a:endParaRPr lang="en-GB"/>
        </a:p>
      </dgm:t>
    </dgm:pt>
    <dgm:pt modelId="{AF31F98E-FA60-4703-A7B1-72C9ED9354E7}" type="sibTrans" cxnId="{19EE5B30-50DA-4AFE-BBD7-2DF92FAA45B0}">
      <dgm:prSet/>
      <dgm:spPr/>
      <dgm:t>
        <a:bodyPr/>
        <a:lstStyle/>
        <a:p>
          <a:endParaRPr lang="en-GB"/>
        </a:p>
      </dgm:t>
    </dgm:pt>
    <dgm:pt modelId="{85BD665A-7283-4C32-BE29-A1E25F6E2809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3E5AA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GB" sz="1200" dirty="0"/>
            <a:t>Approval for </a:t>
          </a:r>
          <a:r>
            <a:rPr lang="en-GB" sz="1200" dirty="0" err="1"/>
            <a:t>Pega</a:t>
          </a:r>
          <a:r>
            <a:rPr lang="en-GB" sz="1200" dirty="0"/>
            <a:t> as preferred solution</a:t>
          </a:r>
        </a:p>
      </dgm:t>
    </dgm:pt>
    <dgm:pt modelId="{0C757630-6ED9-4AC8-A470-F99359E8B7B5}" type="parTrans" cxnId="{CEEC8708-5901-4DA3-9CDF-B51E027B685D}">
      <dgm:prSet/>
      <dgm:spPr/>
      <dgm:t>
        <a:bodyPr/>
        <a:lstStyle/>
        <a:p>
          <a:endParaRPr lang="en-GB"/>
        </a:p>
      </dgm:t>
    </dgm:pt>
    <dgm:pt modelId="{743BFA48-BDE6-4E46-85CD-EA7132BB8A96}" type="sibTrans" cxnId="{CEEC8708-5901-4DA3-9CDF-B51E027B685D}">
      <dgm:prSet/>
      <dgm:spPr/>
      <dgm:t>
        <a:bodyPr/>
        <a:lstStyle/>
        <a:p>
          <a:endParaRPr lang="en-GB"/>
        </a:p>
      </dgm:t>
    </dgm:pt>
    <dgm:pt modelId="{5D9E64B1-3761-4087-AD23-F31F0222DE2B}">
      <dgm:prSet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3E5AA8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GB" sz="1200" dirty="0"/>
        </a:p>
      </dgm:t>
    </dgm:pt>
    <dgm:pt modelId="{15F17CF9-FB48-4A39-AE89-2B73D4A4A488}" type="parTrans" cxnId="{F6B1F82B-BBB3-4E6E-9F73-2073F87B0234}">
      <dgm:prSet/>
      <dgm:spPr/>
      <dgm:t>
        <a:bodyPr/>
        <a:lstStyle/>
        <a:p>
          <a:endParaRPr lang="en-GB"/>
        </a:p>
      </dgm:t>
    </dgm:pt>
    <dgm:pt modelId="{B2819E1A-0DC1-4662-94EE-1A65EC7D2226}" type="sibTrans" cxnId="{F6B1F82B-BBB3-4E6E-9F73-2073F87B0234}">
      <dgm:prSet/>
      <dgm:spPr/>
      <dgm:t>
        <a:bodyPr/>
        <a:lstStyle/>
        <a:p>
          <a:endParaRPr lang="en-GB"/>
        </a:p>
      </dgm:t>
    </dgm:pt>
    <dgm:pt modelId="{CE3083AF-F972-4DBD-AC09-E6EA3D950A93}">
      <dgm:prSet phldrT="[Text]" custT="1"/>
      <dgm:spPr/>
      <dgm:t>
        <a:bodyPr/>
        <a:lstStyle/>
        <a:p>
          <a:endParaRPr lang="en-GB" sz="1200" dirty="0"/>
        </a:p>
      </dgm:t>
    </dgm:pt>
    <dgm:pt modelId="{FB66784F-89C8-48FE-B8AB-D8D1A807293E}" type="parTrans" cxnId="{A8272E8B-1BD1-4775-BEE3-7D39DF2C74C6}">
      <dgm:prSet/>
      <dgm:spPr/>
      <dgm:t>
        <a:bodyPr/>
        <a:lstStyle/>
        <a:p>
          <a:endParaRPr lang="en-GB"/>
        </a:p>
      </dgm:t>
    </dgm:pt>
    <dgm:pt modelId="{CFE49668-301C-4595-B177-D54F8E43024A}" type="sibTrans" cxnId="{A8272E8B-1BD1-4775-BEE3-7D39DF2C74C6}">
      <dgm:prSet/>
      <dgm:spPr/>
      <dgm:t>
        <a:bodyPr/>
        <a:lstStyle/>
        <a:p>
          <a:endParaRPr lang="en-GB"/>
        </a:p>
      </dgm:t>
    </dgm:pt>
    <dgm:pt modelId="{D078F673-EDBE-4F72-BBB3-A8C3CD935069}">
      <dgm:prSet phldrT="[Text]" custT="1"/>
      <dgm:spPr/>
      <dgm:t>
        <a:bodyPr/>
        <a:lstStyle/>
        <a:p>
          <a:r>
            <a:rPr lang="en-GB" sz="1200" dirty="0"/>
            <a:t>Initiative rationalisation completed and </a:t>
          </a:r>
          <a:r>
            <a:rPr lang="en-GB" sz="1200" dirty="0" err="1"/>
            <a:t>Pega</a:t>
          </a:r>
          <a:r>
            <a:rPr lang="en-GB" sz="1200" dirty="0"/>
            <a:t> chosen as single solution for Proof of Value (</a:t>
          </a:r>
          <a:r>
            <a:rPr lang="en-GB" sz="1200" dirty="0" err="1"/>
            <a:t>PoV</a:t>
          </a:r>
          <a:r>
            <a:rPr lang="en-GB" sz="1200" dirty="0"/>
            <a:t>)</a:t>
          </a:r>
        </a:p>
      </dgm:t>
    </dgm:pt>
    <dgm:pt modelId="{0D8D183C-8DD3-43C4-983C-884B4AA26DE9}" type="parTrans" cxnId="{5FEEAD3B-D5DF-4647-A1D3-C7C08D0A227A}">
      <dgm:prSet/>
      <dgm:spPr/>
      <dgm:t>
        <a:bodyPr/>
        <a:lstStyle/>
        <a:p>
          <a:endParaRPr lang="en-GB"/>
        </a:p>
      </dgm:t>
    </dgm:pt>
    <dgm:pt modelId="{5743D460-6D6C-4C91-95AD-93171903364E}" type="sibTrans" cxnId="{5FEEAD3B-D5DF-4647-A1D3-C7C08D0A227A}">
      <dgm:prSet/>
      <dgm:spPr/>
      <dgm:t>
        <a:bodyPr/>
        <a:lstStyle/>
        <a:p>
          <a:endParaRPr lang="en-GB"/>
        </a:p>
      </dgm:t>
    </dgm:pt>
    <dgm:pt modelId="{F65D966A-008E-4079-B947-B6352086AE8D}">
      <dgm:prSet phldrT="[Text]" custT="1"/>
      <dgm:spPr/>
      <dgm:t>
        <a:bodyPr/>
        <a:lstStyle/>
        <a:p>
          <a:endParaRPr lang="en-GB" sz="1200" dirty="0"/>
        </a:p>
      </dgm:t>
    </dgm:pt>
    <dgm:pt modelId="{A013308B-40F7-4D96-A016-CE8CE265F21B}" type="parTrans" cxnId="{3601BB40-49AB-4F52-95B3-5C34E4A48711}">
      <dgm:prSet/>
      <dgm:spPr/>
      <dgm:t>
        <a:bodyPr/>
        <a:lstStyle/>
        <a:p>
          <a:endParaRPr lang="en-GB"/>
        </a:p>
      </dgm:t>
    </dgm:pt>
    <dgm:pt modelId="{3F0F325C-F107-488C-82CB-500E08401D8B}" type="sibTrans" cxnId="{3601BB40-49AB-4F52-95B3-5C34E4A48711}">
      <dgm:prSet/>
      <dgm:spPr/>
      <dgm:t>
        <a:bodyPr/>
        <a:lstStyle/>
        <a:p>
          <a:endParaRPr lang="en-GB"/>
        </a:p>
      </dgm:t>
    </dgm:pt>
    <dgm:pt modelId="{FA5BF41D-8883-49B3-9D93-1E5071435A74}">
      <dgm:prSet custT="1"/>
      <dgm:spPr/>
      <dgm:t>
        <a:bodyPr/>
        <a:lstStyle/>
        <a:p>
          <a:r>
            <a:rPr lang="en-GB" sz="1200" dirty="0"/>
            <a:t>Sprint planning</a:t>
          </a:r>
        </a:p>
      </dgm:t>
    </dgm:pt>
    <dgm:pt modelId="{F50D1317-43E9-4156-B2B1-1D0F43F0B277}" type="parTrans" cxnId="{004C593E-4F5A-469C-B97C-30FD6F0B9C07}">
      <dgm:prSet/>
      <dgm:spPr/>
      <dgm:t>
        <a:bodyPr/>
        <a:lstStyle/>
        <a:p>
          <a:endParaRPr lang="en-GB"/>
        </a:p>
      </dgm:t>
    </dgm:pt>
    <dgm:pt modelId="{006841CF-B80E-403D-9DAE-48A3798852CE}" type="sibTrans" cxnId="{004C593E-4F5A-469C-B97C-30FD6F0B9C07}">
      <dgm:prSet/>
      <dgm:spPr/>
      <dgm:t>
        <a:bodyPr/>
        <a:lstStyle/>
        <a:p>
          <a:endParaRPr lang="en-GB"/>
        </a:p>
      </dgm:t>
    </dgm:pt>
    <dgm:pt modelId="{1F987776-7EEC-47B6-B00B-5D03DB60FC8A}">
      <dgm:prSet custT="1"/>
      <dgm:spPr/>
      <dgm:t>
        <a:bodyPr/>
        <a:lstStyle/>
        <a:p>
          <a:r>
            <a:rPr lang="en-GB" sz="1200" dirty="0"/>
            <a:t>Exec Team briefed on recommendations and next steps</a:t>
          </a:r>
        </a:p>
      </dgm:t>
    </dgm:pt>
    <dgm:pt modelId="{8E2ECF55-E910-42B7-A56F-210D04BB8816}" type="parTrans" cxnId="{948D91B0-C887-49E4-8B6F-A5482619CB58}">
      <dgm:prSet/>
      <dgm:spPr/>
      <dgm:t>
        <a:bodyPr/>
        <a:lstStyle/>
        <a:p>
          <a:endParaRPr lang="en-GB"/>
        </a:p>
      </dgm:t>
    </dgm:pt>
    <dgm:pt modelId="{775579AE-EA84-4780-935E-B14A3DEB340C}" type="sibTrans" cxnId="{948D91B0-C887-49E4-8B6F-A5482619CB58}">
      <dgm:prSet/>
      <dgm:spPr/>
      <dgm:t>
        <a:bodyPr/>
        <a:lstStyle/>
        <a:p>
          <a:endParaRPr lang="en-GB"/>
        </a:p>
      </dgm:t>
    </dgm:pt>
    <dgm:pt modelId="{40AAEC8C-5F09-49D0-998C-975340869442}">
      <dgm:prSet custT="1"/>
      <dgm:spPr/>
      <dgm:t>
        <a:bodyPr/>
        <a:lstStyle/>
        <a:p>
          <a:endParaRPr lang="en-GB" sz="1200" dirty="0"/>
        </a:p>
      </dgm:t>
    </dgm:pt>
    <dgm:pt modelId="{0D4BB968-C395-45F9-BF2D-BAD8391EE641}" type="parTrans" cxnId="{90B7C449-7F22-486A-97A2-62909AAEC791}">
      <dgm:prSet/>
      <dgm:spPr/>
      <dgm:t>
        <a:bodyPr/>
        <a:lstStyle/>
        <a:p>
          <a:endParaRPr lang="en-GB"/>
        </a:p>
      </dgm:t>
    </dgm:pt>
    <dgm:pt modelId="{6C6BABDF-537C-4AC5-8152-369457EE501F}" type="sibTrans" cxnId="{90B7C449-7F22-486A-97A2-62909AAEC791}">
      <dgm:prSet/>
      <dgm:spPr/>
      <dgm:t>
        <a:bodyPr/>
        <a:lstStyle/>
        <a:p>
          <a:endParaRPr lang="en-GB"/>
        </a:p>
      </dgm:t>
    </dgm:pt>
    <dgm:pt modelId="{E46E3E81-084E-4183-8213-B389D900494A}">
      <dgm:prSet custT="1"/>
      <dgm:spPr/>
      <dgm:t>
        <a:bodyPr/>
        <a:lstStyle/>
        <a:p>
          <a:endParaRPr lang="en-GB" sz="1200" dirty="0"/>
        </a:p>
      </dgm:t>
    </dgm:pt>
    <dgm:pt modelId="{B4F471C8-EA34-4D02-A6E5-819FC7CB2309}" type="parTrans" cxnId="{BA1EA596-704D-4DAB-8C59-A356D4B0EABC}">
      <dgm:prSet/>
      <dgm:spPr/>
    </dgm:pt>
    <dgm:pt modelId="{C8B28D56-6E21-460B-8406-56F4F124DD50}" type="sibTrans" cxnId="{BA1EA596-704D-4DAB-8C59-A356D4B0EABC}">
      <dgm:prSet/>
      <dgm:spPr/>
    </dgm:pt>
    <dgm:pt modelId="{91625E3C-5E85-4286-8D4D-CB370E93641E}">
      <dgm:prSet custT="1"/>
      <dgm:spPr/>
      <dgm:t>
        <a:bodyPr/>
        <a:lstStyle/>
        <a:p>
          <a:endParaRPr lang="en-GB" sz="1200" dirty="0"/>
        </a:p>
      </dgm:t>
    </dgm:pt>
    <dgm:pt modelId="{9051748D-4528-4FF2-BFA7-7B22C380FC12}" type="parTrans" cxnId="{ADEAF533-FAC4-4052-8EEC-648BE6F38B8A}">
      <dgm:prSet/>
      <dgm:spPr/>
    </dgm:pt>
    <dgm:pt modelId="{CAA3F7ED-3C71-44A0-A105-E18911F427B6}" type="sibTrans" cxnId="{ADEAF533-FAC4-4052-8EEC-648BE6F38B8A}">
      <dgm:prSet/>
      <dgm:spPr/>
    </dgm:pt>
    <dgm:pt modelId="{AC0D4D8A-D7D8-44C2-9694-5B3611CF88AE}">
      <dgm:prSet custT="1"/>
      <dgm:spPr/>
      <dgm:t>
        <a:bodyPr/>
        <a:lstStyle/>
        <a:p>
          <a:r>
            <a:rPr lang="en-GB" sz="1200" dirty="0"/>
            <a:t>Project Team early engagement with Operations teams</a:t>
          </a:r>
        </a:p>
      </dgm:t>
    </dgm:pt>
    <dgm:pt modelId="{610C3FA1-33BA-4B1D-B350-ECC77E32C148}" type="parTrans" cxnId="{C0F0D4C4-6CB0-45B8-AEE8-975DB7CBE557}">
      <dgm:prSet/>
      <dgm:spPr/>
    </dgm:pt>
    <dgm:pt modelId="{27FA74E3-0850-49F1-8093-E25A95A9F4CB}" type="sibTrans" cxnId="{C0F0D4C4-6CB0-45B8-AEE8-975DB7CBE557}">
      <dgm:prSet/>
      <dgm:spPr/>
    </dgm:pt>
    <dgm:pt modelId="{A09FA53A-F37D-482C-B9C7-46749B331235}" type="pres">
      <dgm:prSet presAssocID="{7FB41FF7-1D79-4513-AC04-8EB8D6C5EB7F}" presName="Name0" presStyleCnt="0">
        <dgm:presLayoutVars>
          <dgm:dir/>
          <dgm:animLvl val="lvl"/>
          <dgm:resizeHandles val="exact"/>
        </dgm:presLayoutVars>
      </dgm:prSet>
      <dgm:spPr/>
    </dgm:pt>
    <dgm:pt modelId="{0A1778D7-86A6-4202-A604-0F2AAF31C915}" type="pres">
      <dgm:prSet presAssocID="{7FB41FF7-1D79-4513-AC04-8EB8D6C5EB7F}" presName="tSp" presStyleCnt="0"/>
      <dgm:spPr/>
    </dgm:pt>
    <dgm:pt modelId="{498D601D-D1C3-4B0D-BD6D-D974FB514114}" type="pres">
      <dgm:prSet presAssocID="{7FB41FF7-1D79-4513-AC04-8EB8D6C5EB7F}" presName="bSp" presStyleCnt="0"/>
      <dgm:spPr/>
    </dgm:pt>
    <dgm:pt modelId="{E6E7E42F-FBD2-42DB-AEA4-E635A8C137F9}" type="pres">
      <dgm:prSet presAssocID="{7FB41FF7-1D79-4513-AC04-8EB8D6C5EB7F}" presName="process" presStyleCnt="0"/>
      <dgm:spPr/>
    </dgm:pt>
    <dgm:pt modelId="{1D09AC64-C354-4E93-9DAA-89E0DA949F5A}" type="pres">
      <dgm:prSet presAssocID="{DB565047-FF83-4E38-92F0-1871B861CA12}" presName="composite1" presStyleCnt="0"/>
      <dgm:spPr/>
    </dgm:pt>
    <dgm:pt modelId="{81ECB675-C506-4E02-8CA9-DCCACC60597C}" type="pres">
      <dgm:prSet presAssocID="{DB565047-FF83-4E38-92F0-1871B861CA12}" presName="dummyNode1" presStyleLbl="node1" presStyleIdx="0" presStyleCnt="3"/>
      <dgm:spPr/>
    </dgm:pt>
    <dgm:pt modelId="{1748F50F-C239-46B8-B846-2727FB9E2820}" type="pres">
      <dgm:prSet presAssocID="{DB565047-FF83-4E38-92F0-1871B861CA12}" presName="childNode1" presStyleLbl="bgAcc1" presStyleIdx="0" presStyleCnt="3" custScaleY="204481">
        <dgm:presLayoutVars>
          <dgm:bulletEnabled val="1"/>
        </dgm:presLayoutVars>
      </dgm:prSet>
      <dgm:spPr/>
    </dgm:pt>
    <dgm:pt modelId="{C0932753-6131-4749-B22C-40997A751DB4}" type="pres">
      <dgm:prSet presAssocID="{DB565047-FF83-4E38-92F0-1871B861CA12}" presName="childNode1tx" presStyleLbl="bgAcc1" presStyleIdx="0" presStyleCnt="3">
        <dgm:presLayoutVars>
          <dgm:bulletEnabled val="1"/>
        </dgm:presLayoutVars>
      </dgm:prSet>
      <dgm:spPr/>
    </dgm:pt>
    <dgm:pt modelId="{8C54A263-1505-4E0E-9113-628A8A63A27D}" type="pres">
      <dgm:prSet presAssocID="{DB565047-FF83-4E38-92F0-1871B861CA12}" presName="parentNode1" presStyleLbl="node1" presStyleIdx="0" presStyleCnt="3" custLinFactNeighborX="-478" custLinFactNeighborY="72723">
        <dgm:presLayoutVars>
          <dgm:chMax val="1"/>
          <dgm:bulletEnabled val="1"/>
        </dgm:presLayoutVars>
      </dgm:prSet>
      <dgm:spPr/>
    </dgm:pt>
    <dgm:pt modelId="{19B9347C-C452-4407-B69B-C0511FBFFA19}" type="pres">
      <dgm:prSet presAssocID="{DB565047-FF83-4E38-92F0-1871B861CA12}" presName="connSite1" presStyleCnt="0"/>
      <dgm:spPr/>
    </dgm:pt>
    <dgm:pt modelId="{5CCD58A5-8DFC-4604-992B-8067DBBBBE7F}" type="pres">
      <dgm:prSet presAssocID="{2EBD08DD-38BF-4F7C-8B68-ABEEA2F74432}" presName="Name9" presStyleLbl="sibTrans2D1" presStyleIdx="0" presStyleCnt="2"/>
      <dgm:spPr/>
    </dgm:pt>
    <dgm:pt modelId="{D2CFD190-A5A5-459A-AD73-C917BA871AA0}" type="pres">
      <dgm:prSet presAssocID="{AC48E3D3-809A-47A0-86E3-4C4EC6B15A8A}" presName="composite2" presStyleCnt="0"/>
      <dgm:spPr/>
    </dgm:pt>
    <dgm:pt modelId="{92B6E9D7-A024-4CD4-ACA4-E03D534C0D9D}" type="pres">
      <dgm:prSet presAssocID="{AC48E3D3-809A-47A0-86E3-4C4EC6B15A8A}" presName="dummyNode2" presStyleLbl="node1" presStyleIdx="0" presStyleCnt="3"/>
      <dgm:spPr/>
    </dgm:pt>
    <dgm:pt modelId="{3F540868-9CE9-43A5-8D93-A489E229E9EE}" type="pres">
      <dgm:prSet presAssocID="{AC48E3D3-809A-47A0-86E3-4C4EC6B15A8A}" presName="childNode2" presStyleLbl="bgAcc1" presStyleIdx="1" presStyleCnt="3" custScaleY="203937">
        <dgm:presLayoutVars>
          <dgm:bulletEnabled val="1"/>
        </dgm:presLayoutVars>
      </dgm:prSet>
      <dgm:spPr/>
    </dgm:pt>
    <dgm:pt modelId="{FA374722-2A75-41EA-AA2F-911D117518A0}" type="pres">
      <dgm:prSet presAssocID="{AC48E3D3-809A-47A0-86E3-4C4EC6B15A8A}" presName="childNode2tx" presStyleLbl="bgAcc1" presStyleIdx="1" presStyleCnt="3">
        <dgm:presLayoutVars>
          <dgm:bulletEnabled val="1"/>
        </dgm:presLayoutVars>
      </dgm:prSet>
      <dgm:spPr/>
    </dgm:pt>
    <dgm:pt modelId="{1E87F9E7-59B6-4608-8543-EE2D4263A96C}" type="pres">
      <dgm:prSet presAssocID="{AC48E3D3-809A-47A0-86E3-4C4EC6B15A8A}" presName="parentNode2" presStyleLbl="node1" presStyleIdx="1" presStyleCnt="3" custLinFactNeighborX="642" custLinFactNeighborY="-86576">
        <dgm:presLayoutVars>
          <dgm:chMax val="0"/>
          <dgm:bulletEnabled val="1"/>
        </dgm:presLayoutVars>
      </dgm:prSet>
      <dgm:spPr/>
    </dgm:pt>
    <dgm:pt modelId="{C32CA69E-543D-4A8C-A54A-28C69F61E8A2}" type="pres">
      <dgm:prSet presAssocID="{AC48E3D3-809A-47A0-86E3-4C4EC6B15A8A}" presName="connSite2" presStyleCnt="0"/>
      <dgm:spPr/>
    </dgm:pt>
    <dgm:pt modelId="{C1D70B8D-8ADA-48FB-9DE6-E7C7568DD7DE}" type="pres">
      <dgm:prSet presAssocID="{5E25D836-76A4-469A-972F-A668AB1CBF6A}" presName="Name18" presStyleLbl="sibTrans2D1" presStyleIdx="1" presStyleCnt="2"/>
      <dgm:spPr/>
    </dgm:pt>
    <dgm:pt modelId="{1F167CF1-4183-4109-AF4C-DBB3E7D1FA67}" type="pres">
      <dgm:prSet presAssocID="{721B141E-FD05-4448-8D94-FE65D5B7042F}" presName="composite1" presStyleCnt="0"/>
      <dgm:spPr/>
    </dgm:pt>
    <dgm:pt modelId="{FDA5E158-A50E-4D5B-9337-C3ABEE696717}" type="pres">
      <dgm:prSet presAssocID="{721B141E-FD05-4448-8D94-FE65D5B7042F}" presName="dummyNode1" presStyleLbl="node1" presStyleIdx="1" presStyleCnt="3"/>
      <dgm:spPr/>
    </dgm:pt>
    <dgm:pt modelId="{E1FC1D37-442C-4DED-A6DB-408B44A2B32C}" type="pres">
      <dgm:prSet presAssocID="{721B141E-FD05-4448-8D94-FE65D5B7042F}" presName="childNode1" presStyleLbl="bgAcc1" presStyleIdx="2" presStyleCnt="3" custScaleY="204047">
        <dgm:presLayoutVars>
          <dgm:bulletEnabled val="1"/>
        </dgm:presLayoutVars>
      </dgm:prSet>
      <dgm:spPr/>
    </dgm:pt>
    <dgm:pt modelId="{7E991586-D772-4ACF-A1B7-A8193D7B4EAF}" type="pres">
      <dgm:prSet presAssocID="{721B141E-FD05-4448-8D94-FE65D5B7042F}" presName="childNode1tx" presStyleLbl="bgAcc1" presStyleIdx="2" presStyleCnt="3">
        <dgm:presLayoutVars>
          <dgm:bulletEnabled val="1"/>
        </dgm:presLayoutVars>
      </dgm:prSet>
      <dgm:spPr/>
    </dgm:pt>
    <dgm:pt modelId="{5E2B1CA2-5ED6-426D-A5EB-950A05A51DCE}" type="pres">
      <dgm:prSet presAssocID="{721B141E-FD05-4448-8D94-FE65D5B7042F}" presName="parentNode1" presStyleLbl="node1" presStyleIdx="2" presStyleCnt="3" custLinFactNeighborX="-1541" custLinFactNeighborY="74597">
        <dgm:presLayoutVars>
          <dgm:chMax val="1"/>
          <dgm:bulletEnabled val="1"/>
        </dgm:presLayoutVars>
      </dgm:prSet>
      <dgm:spPr/>
    </dgm:pt>
    <dgm:pt modelId="{CA2B4088-6CF5-4596-B2F4-473A6C47D6A2}" type="pres">
      <dgm:prSet presAssocID="{721B141E-FD05-4448-8D94-FE65D5B7042F}" presName="connSite1" presStyleCnt="0"/>
      <dgm:spPr/>
    </dgm:pt>
  </dgm:ptLst>
  <dgm:cxnLst>
    <dgm:cxn modelId="{6F7F4E01-9CA7-4CDF-8728-FF940ACDE863}" type="presOf" srcId="{73799A2E-B6C7-4758-962A-9A1E7DDCAB44}" destId="{FA374722-2A75-41EA-AA2F-911D117518A0}" srcOrd="1" destOrd="1" presId="urn:microsoft.com/office/officeart/2005/8/layout/hProcess4"/>
    <dgm:cxn modelId="{CB084404-B06F-40F5-8B80-7DEDDE20FCA8}" type="presOf" srcId="{A2BE5497-C1B3-4DD8-9EB8-3DCD081F4CC1}" destId="{1748F50F-C239-46B8-B846-2727FB9E2820}" srcOrd="0" destOrd="0" presId="urn:microsoft.com/office/officeart/2005/8/layout/hProcess4"/>
    <dgm:cxn modelId="{CEEC8708-5901-4DA3-9CDF-B51E027B685D}" srcId="{721B141E-FD05-4448-8D94-FE65D5B7042F}" destId="{85BD665A-7283-4C32-BE29-A1E25F6E2809}" srcOrd="2" destOrd="0" parTransId="{0C757630-6ED9-4AC8-A470-F99359E8B7B5}" sibTransId="{743BFA48-BDE6-4E46-85CD-EA7132BB8A96}"/>
    <dgm:cxn modelId="{8AA92811-C705-451D-AF94-8737D0855150}" type="presOf" srcId="{FA5BF41D-8883-49B3-9D93-1E5071435A74}" destId="{E1FC1D37-442C-4DED-A6DB-408B44A2B32C}" srcOrd="0" destOrd="8" presId="urn:microsoft.com/office/officeart/2005/8/layout/hProcess4"/>
    <dgm:cxn modelId="{DBF4B313-64E0-4C75-A6B5-59FE5B526FDF}" type="presOf" srcId="{F3057BD8-D88E-4975-ABBA-CCBE4EA02F60}" destId="{C0932753-6131-4749-B22C-40997A751DB4}" srcOrd="1" destOrd="6" presId="urn:microsoft.com/office/officeart/2005/8/layout/hProcess4"/>
    <dgm:cxn modelId="{37ADDA17-3887-48C1-8F56-F948C2FAB037}" type="presOf" srcId="{AC0D4D8A-D7D8-44C2-9694-5B3611CF88AE}" destId="{7E991586-D772-4ACF-A1B7-A8193D7B4EAF}" srcOrd="1" destOrd="4" presId="urn:microsoft.com/office/officeart/2005/8/layout/hProcess4"/>
    <dgm:cxn modelId="{86718D18-865F-458B-815B-37F7BFE20C39}" type="presOf" srcId="{40AAEC8C-5F09-49D0-998C-975340869442}" destId="{3F540868-9CE9-43A5-8D93-A489E229E9EE}" srcOrd="0" destOrd="3" presId="urn:microsoft.com/office/officeart/2005/8/layout/hProcess4"/>
    <dgm:cxn modelId="{EB603719-F8AE-4A36-A930-EC719F87D1E7}" type="presOf" srcId="{F26971F3-8C86-462D-9A7B-BA6188587718}" destId="{C0932753-6131-4749-B22C-40997A751DB4}" srcOrd="1" destOrd="5" presId="urn:microsoft.com/office/officeart/2005/8/layout/hProcess4"/>
    <dgm:cxn modelId="{FCB2B51C-E3AF-47B2-99D2-3315CD7BD4BE}" type="presOf" srcId="{85BD665A-7283-4C32-BE29-A1E25F6E2809}" destId="{E1FC1D37-442C-4DED-A6DB-408B44A2B32C}" srcOrd="0" destOrd="2" presId="urn:microsoft.com/office/officeart/2005/8/layout/hProcess4"/>
    <dgm:cxn modelId="{A446931E-B13F-47A7-A643-129048C847AF}" type="presOf" srcId="{A2BE5497-C1B3-4DD8-9EB8-3DCD081F4CC1}" destId="{C0932753-6131-4749-B22C-40997A751DB4}" srcOrd="1" destOrd="0" presId="urn:microsoft.com/office/officeart/2005/8/layout/hProcess4"/>
    <dgm:cxn modelId="{02F72F22-26C9-4902-8179-155B84DD7C0F}" type="presOf" srcId="{5E25D836-76A4-469A-972F-A668AB1CBF6A}" destId="{C1D70B8D-8ADA-48FB-9DE6-E7C7568DD7DE}" srcOrd="0" destOrd="0" presId="urn:microsoft.com/office/officeart/2005/8/layout/hProcess4"/>
    <dgm:cxn modelId="{38BD6A22-6FD1-44A6-A431-1E6C29AABAC9}" type="presOf" srcId="{1F987776-7EEC-47B6-B00B-5D03DB60FC8A}" destId="{3F540868-9CE9-43A5-8D93-A489E229E9EE}" srcOrd="0" destOrd="4" presId="urn:microsoft.com/office/officeart/2005/8/layout/hProcess4"/>
    <dgm:cxn modelId="{676A9728-D9AF-49AC-AAD0-9F0D961E2203}" type="presOf" srcId="{BEE77A8A-7FDB-4ABE-B35A-6693057E48A2}" destId="{3F540868-9CE9-43A5-8D93-A489E229E9EE}" srcOrd="0" destOrd="0" presId="urn:microsoft.com/office/officeart/2005/8/layout/hProcess4"/>
    <dgm:cxn modelId="{F6B1F82B-BBB3-4E6E-9F73-2073F87B0234}" srcId="{721B141E-FD05-4448-8D94-FE65D5B7042F}" destId="{5D9E64B1-3761-4087-AD23-F31F0222DE2B}" srcOrd="1" destOrd="0" parTransId="{15F17CF9-FB48-4A39-AE89-2B73D4A4A488}" sibTransId="{B2819E1A-0DC1-4662-94EE-1A65EC7D2226}"/>
    <dgm:cxn modelId="{19EE5B30-50DA-4AFE-BBD7-2DF92FAA45B0}" srcId="{DB565047-FF83-4E38-92F0-1871B861CA12}" destId="{5324CED7-56A4-4A10-839E-CC940AE1B27D}" srcOrd="7" destOrd="0" parTransId="{72C98373-A595-4536-891C-FB129F7554CF}" sibTransId="{AF31F98E-FA60-4703-A7B1-72C9ED9354E7}"/>
    <dgm:cxn modelId="{ADEAF533-FAC4-4052-8EEC-648BE6F38B8A}" srcId="{721B141E-FD05-4448-8D94-FE65D5B7042F}" destId="{91625E3C-5E85-4286-8D4D-CB370E93641E}" srcOrd="3" destOrd="0" parTransId="{9051748D-4528-4FF2-BFA7-7B22C380FC12}" sibTransId="{CAA3F7ED-3C71-44A0-A105-E18911F427B6}"/>
    <dgm:cxn modelId="{55F40234-213C-4AD5-A35B-22D941EE0F41}" srcId="{DB565047-FF83-4E38-92F0-1871B861CA12}" destId="{F26971F3-8C86-462D-9A7B-BA6188587718}" srcOrd="5" destOrd="0" parTransId="{A1F48C89-3E0E-40D6-8BCC-D76BBF3BD42D}" sibTransId="{38DA4804-A8B0-4491-A01D-DBD0B0761BDB}"/>
    <dgm:cxn modelId="{AAAC4D35-7D84-4E65-AA03-56CB83D54638}" type="presOf" srcId="{CE3083AF-F972-4DBD-AC09-E6EA3D950A93}" destId="{C0932753-6131-4749-B22C-40997A751DB4}" srcOrd="1" destOrd="3" presId="urn:microsoft.com/office/officeart/2005/8/layout/hProcess4"/>
    <dgm:cxn modelId="{4233C035-A599-408A-B5FC-4C38CC72FDBA}" type="presOf" srcId="{91625E3C-5E85-4286-8D4D-CB370E93641E}" destId="{E1FC1D37-442C-4DED-A6DB-408B44A2B32C}" srcOrd="0" destOrd="3" presId="urn:microsoft.com/office/officeart/2005/8/layout/hProcess4"/>
    <dgm:cxn modelId="{B0EAC435-4C42-4DC4-830E-1C1B35F3AE72}" type="presOf" srcId="{C09BEACB-A97A-41B6-9FE2-8EA585DF3F92}" destId="{E1FC1D37-442C-4DED-A6DB-408B44A2B32C}" srcOrd="0" destOrd="6" presId="urn:microsoft.com/office/officeart/2005/8/layout/hProcess4"/>
    <dgm:cxn modelId="{15601D36-6671-4AF2-887E-775538C1F089}" type="presOf" srcId="{AC48E3D3-809A-47A0-86E3-4C4EC6B15A8A}" destId="{1E87F9E7-59B6-4608-8543-EE2D4263A96C}" srcOrd="0" destOrd="0" presId="urn:microsoft.com/office/officeart/2005/8/layout/hProcess4"/>
    <dgm:cxn modelId="{584B5E37-1124-48C5-A8BA-B0236DA3A619}" type="presOf" srcId="{5D9E64B1-3761-4087-AD23-F31F0222DE2B}" destId="{E1FC1D37-442C-4DED-A6DB-408B44A2B32C}" srcOrd="0" destOrd="1" presId="urn:microsoft.com/office/officeart/2005/8/layout/hProcess4"/>
    <dgm:cxn modelId="{86271438-FE99-4938-9605-61F8EB34B084}" type="presOf" srcId="{1F987776-7EEC-47B6-B00B-5D03DB60FC8A}" destId="{FA374722-2A75-41EA-AA2F-911D117518A0}" srcOrd="1" destOrd="4" presId="urn:microsoft.com/office/officeart/2005/8/layout/hProcess4"/>
    <dgm:cxn modelId="{51464239-F308-44EA-8338-95BC75C4B854}" type="presOf" srcId="{E46E3E81-084E-4183-8213-B389D900494A}" destId="{E1FC1D37-442C-4DED-A6DB-408B44A2B32C}" srcOrd="0" destOrd="7" presId="urn:microsoft.com/office/officeart/2005/8/layout/hProcess4"/>
    <dgm:cxn modelId="{FB242B3A-4F12-4598-80BE-A71A03AD9347}" type="presOf" srcId="{51374381-101A-4C38-AE2E-00DE7675ACA7}" destId="{E1FC1D37-442C-4DED-A6DB-408B44A2B32C}" srcOrd="0" destOrd="5" presId="urn:microsoft.com/office/officeart/2005/8/layout/hProcess4"/>
    <dgm:cxn modelId="{5FEEAD3B-D5DF-4647-A1D3-C7C08D0A227A}" srcId="{DB565047-FF83-4E38-92F0-1871B861CA12}" destId="{D078F673-EDBE-4F72-BBB3-A8C3CD935069}" srcOrd="2" destOrd="0" parTransId="{0D8D183C-8DD3-43C4-983C-884B4AA26DE9}" sibTransId="{5743D460-6D6C-4C91-95AD-93171903364E}"/>
    <dgm:cxn modelId="{F8BE3D3C-7325-436A-897F-FAF9C9518B9C}" type="presOf" srcId="{64878D4D-C0C0-4519-BBF4-BC521B94153F}" destId="{E1FC1D37-442C-4DED-A6DB-408B44A2B32C}" srcOrd="0" destOrd="0" presId="urn:microsoft.com/office/officeart/2005/8/layout/hProcess4"/>
    <dgm:cxn modelId="{403D0C3D-AC90-4198-AB08-67E6E8D99D49}" type="presOf" srcId="{D078F673-EDBE-4F72-BBB3-A8C3CD935069}" destId="{1748F50F-C239-46B8-B846-2727FB9E2820}" srcOrd="0" destOrd="2" presId="urn:microsoft.com/office/officeart/2005/8/layout/hProcess4"/>
    <dgm:cxn modelId="{004C593E-4F5A-469C-B97C-30FD6F0B9C07}" srcId="{721B141E-FD05-4448-8D94-FE65D5B7042F}" destId="{FA5BF41D-8883-49B3-9D93-1E5071435A74}" srcOrd="8" destOrd="0" parTransId="{F50D1317-43E9-4156-B2B1-1D0F43F0B277}" sibTransId="{006841CF-B80E-403D-9DAE-48A3798852CE}"/>
    <dgm:cxn modelId="{3601BB40-49AB-4F52-95B3-5C34E4A48711}" srcId="{DB565047-FF83-4E38-92F0-1871B861CA12}" destId="{F65D966A-008E-4079-B947-B6352086AE8D}" srcOrd="1" destOrd="0" parTransId="{A013308B-40F7-4D96-A016-CE8CE265F21B}" sibTransId="{3F0F325C-F107-488C-82CB-500E08401D8B}"/>
    <dgm:cxn modelId="{C9E81D5D-4F95-4658-81F6-F00880BF302C}" srcId="{721B141E-FD05-4448-8D94-FE65D5B7042F}" destId="{C09BEACB-A97A-41B6-9FE2-8EA585DF3F92}" srcOrd="6" destOrd="0" parTransId="{E54CD536-0255-46BC-AF0C-CE9288B1CF5A}" sibTransId="{86096E82-AAC1-4D17-90EB-A451A9D35066}"/>
    <dgm:cxn modelId="{409CFA5F-09CD-496C-B66E-FD89141A745D}" type="presOf" srcId="{FA5BF41D-8883-49B3-9D93-1E5071435A74}" destId="{7E991586-D772-4ACF-A1B7-A8193D7B4EAF}" srcOrd="1" destOrd="8" presId="urn:microsoft.com/office/officeart/2005/8/layout/hProcess4"/>
    <dgm:cxn modelId="{9DDD2342-AFA8-4F0D-BB1D-F1D0D4C760B8}" type="presOf" srcId="{2EBD08DD-38BF-4F7C-8B68-ABEEA2F74432}" destId="{5CCD58A5-8DFC-4604-992B-8067DBBBBE7F}" srcOrd="0" destOrd="0" presId="urn:microsoft.com/office/officeart/2005/8/layout/hProcess4"/>
    <dgm:cxn modelId="{4661E763-224D-4BA4-8D61-8C363D659676}" type="presOf" srcId="{4826A718-C5AB-4260-92AE-420598B3ADC0}" destId="{1748F50F-C239-46B8-B846-2727FB9E2820}" srcOrd="0" destOrd="8" presId="urn:microsoft.com/office/officeart/2005/8/layout/hProcess4"/>
    <dgm:cxn modelId="{DACC2548-4B14-47E7-945F-1CBD6D9AF027}" type="presOf" srcId="{CE3083AF-F972-4DBD-AC09-E6EA3D950A93}" destId="{1748F50F-C239-46B8-B846-2727FB9E2820}" srcOrd="0" destOrd="3" presId="urn:microsoft.com/office/officeart/2005/8/layout/hProcess4"/>
    <dgm:cxn modelId="{90B7C449-7F22-486A-97A2-62909AAEC791}" srcId="{AC48E3D3-809A-47A0-86E3-4C4EC6B15A8A}" destId="{40AAEC8C-5F09-49D0-998C-975340869442}" srcOrd="3" destOrd="0" parTransId="{0D4BB968-C395-45F9-BF2D-BAD8391EE641}" sibTransId="{6C6BABDF-537C-4AC5-8152-369457EE501F}"/>
    <dgm:cxn modelId="{E5B7F36B-E4EF-4FCB-86F8-83B4CABEDA54}" type="presOf" srcId="{E46E3E81-084E-4183-8213-B389D900494A}" destId="{7E991586-D772-4ACF-A1B7-A8193D7B4EAF}" srcOrd="1" destOrd="7" presId="urn:microsoft.com/office/officeart/2005/8/layout/hProcess4"/>
    <dgm:cxn modelId="{DA00B54C-B02E-4EA0-9D93-63D88E2A8509}" type="presOf" srcId="{D078F673-EDBE-4F72-BBB3-A8C3CD935069}" destId="{C0932753-6131-4749-B22C-40997A751DB4}" srcOrd="1" destOrd="2" presId="urn:microsoft.com/office/officeart/2005/8/layout/hProcess4"/>
    <dgm:cxn modelId="{3EE6AA4D-DA31-4DD9-ABA0-935BB296AAA8}" type="presOf" srcId="{F65D966A-008E-4079-B947-B6352086AE8D}" destId="{1748F50F-C239-46B8-B846-2727FB9E2820}" srcOrd="0" destOrd="1" presId="urn:microsoft.com/office/officeart/2005/8/layout/hProcess4"/>
    <dgm:cxn modelId="{A53CE76D-1EBE-43BA-B967-2E4362550534}" type="presOf" srcId="{DB565047-FF83-4E38-92F0-1871B861CA12}" destId="{8C54A263-1505-4E0E-9113-628A8A63A27D}" srcOrd="0" destOrd="0" presId="urn:microsoft.com/office/officeart/2005/8/layout/hProcess4"/>
    <dgm:cxn modelId="{7696266E-4AC3-42CF-8D7D-3056BDA775E3}" type="presOf" srcId="{9EAE916D-7DCA-4D08-B4DF-7A2A5149A7DA}" destId="{C0932753-6131-4749-B22C-40997A751DB4}" srcOrd="1" destOrd="4" presId="urn:microsoft.com/office/officeart/2005/8/layout/hProcess4"/>
    <dgm:cxn modelId="{6138314E-FF1A-449F-93BE-3D3B8B7BAB40}" type="presOf" srcId="{F3057BD8-D88E-4975-ABBA-CCBE4EA02F60}" destId="{1748F50F-C239-46B8-B846-2727FB9E2820}" srcOrd="0" destOrd="6" presId="urn:microsoft.com/office/officeart/2005/8/layout/hProcess4"/>
    <dgm:cxn modelId="{CA4D826E-C1F7-4DD3-9A67-E988C5A16790}" type="presOf" srcId="{40AAEC8C-5F09-49D0-998C-975340869442}" destId="{FA374722-2A75-41EA-AA2F-911D117518A0}" srcOrd="1" destOrd="3" presId="urn:microsoft.com/office/officeart/2005/8/layout/hProcess4"/>
    <dgm:cxn modelId="{993A634F-B585-4FFF-B9B9-AC2A8F3FCB7E}" srcId="{7FB41FF7-1D79-4513-AC04-8EB8D6C5EB7F}" destId="{721B141E-FD05-4448-8D94-FE65D5B7042F}" srcOrd="2" destOrd="0" parTransId="{E9F12D45-73B9-45EC-A9A5-BF67BA446F94}" sibTransId="{6D2E0028-29CE-4F06-9035-93FA5BC2F03F}"/>
    <dgm:cxn modelId="{EA688B6F-311C-4661-B47A-DDCC59A7A3B3}" type="presOf" srcId="{91625E3C-5E85-4286-8D4D-CB370E93641E}" destId="{7E991586-D772-4ACF-A1B7-A8193D7B4EAF}" srcOrd="1" destOrd="3" presId="urn:microsoft.com/office/officeart/2005/8/layout/hProcess4"/>
    <dgm:cxn modelId="{1DD9F16F-5A47-445D-8ABD-50879377DED0}" srcId="{DB565047-FF83-4E38-92F0-1871B861CA12}" destId="{F3057BD8-D88E-4975-ABBA-CCBE4EA02F60}" srcOrd="6" destOrd="0" parTransId="{2DA6FD84-5587-4B1D-93C2-2436E358F234}" sibTransId="{4068932A-3FBF-4CDC-81AF-15F0D1DE89BD}"/>
    <dgm:cxn modelId="{62B69676-0129-4A26-B08C-578E4CCF1362}" type="presOf" srcId="{5D9E64B1-3761-4087-AD23-F31F0222DE2B}" destId="{7E991586-D772-4ACF-A1B7-A8193D7B4EAF}" srcOrd="1" destOrd="1" presId="urn:microsoft.com/office/officeart/2005/8/layout/hProcess4"/>
    <dgm:cxn modelId="{12B4A576-5892-412B-B29B-1E1233B01DBE}" type="presOf" srcId="{85BD665A-7283-4C32-BE29-A1E25F6E2809}" destId="{7E991586-D772-4ACF-A1B7-A8193D7B4EAF}" srcOrd="1" destOrd="2" presId="urn:microsoft.com/office/officeart/2005/8/layout/hProcess4"/>
    <dgm:cxn modelId="{A980C457-1B35-47FF-B273-B2AF0DF9CF52}" srcId="{AC48E3D3-809A-47A0-86E3-4C4EC6B15A8A}" destId="{73799A2E-B6C7-4758-962A-9A1E7DDCAB44}" srcOrd="1" destOrd="0" parTransId="{2E03083D-BF0C-4D7C-A9BF-A5364FEEF0C6}" sibTransId="{D546500F-C2E1-4519-A070-D565059792EB}"/>
    <dgm:cxn modelId="{234AB659-B8EC-4EA8-B00A-032D1B9E1801}" srcId="{721B141E-FD05-4448-8D94-FE65D5B7042F}" destId="{64878D4D-C0C0-4519-BBF4-BC521B94153F}" srcOrd="0" destOrd="0" parTransId="{B3CF1FD1-1023-4626-A20C-78852873B441}" sibTransId="{ADF39C21-A593-40B9-ABAD-9296BA0E1C64}"/>
    <dgm:cxn modelId="{8F32AE7C-67E8-400C-A457-B91E9D1675E5}" type="presOf" srcId="{7FB41FF7-1D79-4513-AC04-8EB8D6C5EB7F}" destId="{A09FA53A-F37D-482C-B9C7-46749B331235}" srcOrd="0" destOrd="0" presId="urn:microsoft.com/office/officeart/2005/8/layout/hProcess4"/>
    <dgm:cxn modelId="{64C16B7D-2E4D-4773-A318-958878B8F9B2}" srcId="{7FB41FF7-1D79-4513-AC04-8EB8D6C5EB7F}" destId="{AC48E3D3-809A-47A0-86E3-4C4EC6B15A8A}" srcOrd="1" destOrd="0" parTransId="{6D0E07B0-66A9-421E-80AC-4E5F5DE35EE6}" sibTransId="{5E25D836-76A4-469A-972F-A668AB1CBF6A}"/>
    <dgm:cxn modelId="{2EF1A387-ABDA-43EB-B90A-7360E7E75B68}" type="presOf" srcId="{51374381-101A-4C38-AE2E-00DE7675ACA7}" destId="{7E991586-D772-4ACF-A1B7-A8193D7B4EAF}" srcOrd="1" destOrd="5" presId="urn:microsoft.com/office/officeart/2005/8/layout/hProcess4"/>
    <dgm:cxn modelId="{CB94448A-F926-4E47-ABDA-E5108A51AD13}" srcId="{7FB41FF7-1D79-4513-AC04-8EB8D6C5EB7F}" destId="{DB565047-FF83-4E38-92F0-1871B861CA12}" srcOrd="0" destOrd="0" parTransId="{9F2E9E43-B342-48E8-B49B-9B5A7F09048D}" sibTransId="{2EBD08DD-38BF-4F7C-8B68-ABEEA2F74432}"/>
    <dgm:cxn modelId="{A8272E8B-1BD1-4775-BEE3-7D39DF2C74C6}" srcId="{DB565047-FF83-4E38-92F0-1871B861CA12}" destId="{CE3083AF-F972-4DBD-AC09-E6EA3D950A93}" srcOrd="3" destOrd="0" parTransId="{FB66784F-89C8-48FE-B8AB-D8D1A807293E}" sibTransId="{CFE49668-301C-4595-B177-D54F8E43024A}"/>
    <dgm:cxn modelId="{44C0668E-CBA3-47E0-841E-6A75D6D3AFF1}" type="presOf" srcId="{721B141E-FD05-4448-8D94-FE65D5B7042F}" destId="{5E2B1CA2-5ED6-426D-A5EB-950A05A51DCE}" srcOrd="0" destOrd="0" presId="urn:microsoft.com/office/officeart/2005/8/layout/hProcess4"/>
    <dgm:cxn modelId="{2E1F8F90-5B53-4EF4-B8DE-524DEF77FC1A}" type="presOf" srcId="{D8B03668-98EE-4255-AB6B-CF8C974E1650}" destId="{FA374722-2A75-41EA-AA2F-911D117518A0}" srcOrd="1" destOrd="2" presId="urn:microsoft.com/office/officeart/2005/8/layout/hProcess4"/>
    <dgm:cxn modelId="{6029FF93-338A-4899-B4D6-0FB417C372CD}" type="presOf" srcId="{F26971F3-8C86-462D-9A7B-BA6188587718}" destId="{1748F50F-C239-46B8-B846-2727FB9E2820}" srcOrd="0" destOrd="5" presId="urn:microsoft.com/office/officeart/2005/8/layout/hProcess4"/>
    <dgm:cxn modelId="{BA1EA596-704D-4DAB-8C59-A356D4B0EABC}" srcId="{721B141E-FD05-4448-8D94-FE65D5B7042F}" destId="{E46E3E81-084E-4183-8213-B389D900494A}" srcOrd="7" destOrd="0" parTransId="{B4F471C8-EA34-4D02-A6E5-819FC7CB2309}" sibTransId="{C8B28D56-6E21-460B-8406-56F4F124DD50}"/>
    <dgm:cxn modelId="{C61E7A9D-5C3A-4124-B811-DA53C16A6272}" srcId="{DB565047-FF83-4E38-92F0-1871B861CA12}" destId="{4826A718-C5AB-4260-92AE-420598B3ADC0}" srcOrd="8" destOrd="0" parTransId="{F42EB99D-D7C0-4F7D-B9F9-BFA1F93E03B6}" sibTransId="{F24C768C-7299-44AC-8D5F-CFECC885605E}"/>
    <dgm:cxn modelId="{D897939D-FF4A-4C87-8472-998D68DB24E9}" srcId="{DB565047-FF83-4E38-92F0-1871B861CA12}" destId="{A2BE5497-C1B3-4DD8-9EB8-3DCD081F4CC1}" srcOrd="0" destOrd="0" parTransId="{B5495FD2-D944-4AD7-ACD6-50F2D3C428E7}" sibTransId="{F379713C-2EF7-4B2C-8192-62E7C7659E7A}"/>
    <dgm:cxn modelId="{A5D92BA0-F1B2-4DB1-9A6A-338F8B427F25}" type="presOf" srcId="{4826A718-C5AB-4260-92AE-420598B3ADC0}" destId="{C0932753-6131-4749-B22C-40997A751DB4}" srcOrd="1" destOrd="8" presId="urn:microsoft.com/office/officeart/2005/8/layout/hProcess4"/>
    <dgm:cxn modelId="{24FB83A6-3B79-4EA0-9ABE-DCA7A8BF350F}" srcId="{AC48E3D3-809A-47A0-86E3-4C4EC6B15A8A}" destId="{D8B03668-98EE-4255-AB6B-CF8C974E1650}" srcOrd="2" destOrd="0" parTransId="{9C219500-35C5-4FC7-BE7B-23C78CAAE586}" sibTransId="{60C5246F-8F06-4017-B7E6-BA6B219B0CE3}"/>
    <dgm:cxn modelId="{7FCC77AC-D178-45B6-AF15-AC45EAA77281}" type="presOf" srcId="{5324CED7-56A4-4A10-839E-CC940AE1B27D}" destId="{1748F50F-C239-46B8-B846-2727FB9E2820}" srcOrd="0" destOrd="7" presId="urn:microsoft.com/office/officeart/2005/8/layout/hProcess4"/>
    <dgm:cxn modelId="{948D91B0-C887-49E4-8B6F-A5482619CB58}" srcId="{AC48E3D3-809A-47A0-86E3-4C4EC6B15A8A}" destId="{1F987776-7EEC-47B6-B00B-5D03DB60FC8A}" srcOrd="4" destOrd="0" parTransId="{8E2ECF55-E910-42B7-A56F-210D04BB8816}" sibTransId="{775579AE-EA84-4780-935E-B14A3DEB340C}"/>
    <dgm:cxn modelId="{C0F0D4C4-6CB0-45B8-AEE8-975DB7CBE557}" srcId="{721B141E-FD05-4448-8D94-FE65D5B7042F}" destId="{AC0D4D8A-D7D8-44C2-9694-5B3611CF88AE}" srcOrd="4" destOrd="0" parTransId="{610C3FA1-33BA-4B1D-B350-ECC77E32C148}" sibTransId="{27FA74E3-0850-49F1-8093-E25A95A9F4CB}"/>
    <dgm:cxn modelId="{E593D9C9-59AA-4F3F-ABCD-D5F1EA1A67A9}" type="presOf" srcId="{73799A2E-B6C7-4758-962A-9A1E7DDCAB44}" destId="{3F540868-9CE9-43A5-8D93-A489E229E9EE}" srcOrd="0" destOrd="1" presId="urn:microsoft.com/office/officeart/2005/8/layout/hProcess4"/>
    <dgm:cxn modelId="{BAF62DCB-DB69-4DC3-AE6C-5E7574F12147}" type="presOf" srcId="{BEE77A8A-7FDB-4ABE-B35A-6693057E48A2}" destId="{FA374722-2A75-41EA-AA2F-911D117518A0}" srcOrd="1" destOrd="0" presId="urn:microsoft.com/office/officeart/2005/8/layout/hProcess4"/>
    <dgm:cxn modelId="{F0466BCC-8612-4CC2-8ADA-C64E3743B86A}" type="presOf" srcId="{64878D4D-C0C0-4519-BBF4-BC521B94153F}" destId="{7E991586-D772-4ACF-A1B7-A8193D7B4EAF}" srcOrd="1" destOrd="0" presId="urn:microsoft.com/office/officeart/2005/8/layout/hProcess4"/>
    <dgm:cxn modelId="{CC9F9ED3-B8CF-43ED-A723-FD702A0A1A9D}" type="presOf" srcId="{9EAE916D-7DCA-4D08-B4DF-7A2A5149A7DA}" destId="{1748F50F-C239-46B8-B846-2727FB9E2820}" srcOrd="0" destOrd="4" presId="urn:microsoft.com/office/officeart/2005/8/layout/hProcess4"/>
    <dgm:cxn modelId="{F5F6FED7-281D-4AB5-B79E-0CEDCEED50FC}" type="presOf" srcId="{5324CED7-56A4-4A10-839E-CC940AE1B27D}" destId="{C0932753-6131-4749-B22C-40997A751DB4}" srcOrd="1" destOrd="7" presId="urn:microsoft.com/office/officeart/2005/8/layout/hProcess4"/>
    <dgm:cxn modelId="{DC81B5D9-6E29-4B00-B097-6EBD824703D0}" srcId="{AC48E3D3-809A-47A0-86E3-4C4EC6B15A8A}" destId="{BEE77A8A-7FDB-4ABE-B35A-6693057E48A2}" srcOrd="0" destOrd="0" parTransId="{564CEED9-2D20-4C9E-9D41-B7866A22A724}" sibTransId="{9CB5D29E-413F-4EAD-87CB-62A1D73D62DA}"/>
    <dgm:cxn modelId="{319779DE-2F42-4809-AF86-F84A42B145BC}" srcId="{DB565047-FF83-4E38-92F0-1871B861CA12}" destId="{9EAE916D-7DCA-4D08-B4DF-7A2A5149A7DA}" srcOrd="4" destOrd="0" parTransId="{D361AB78-3441-44F4-9414-FAE40F876ADB}" sibTransId="{9F59929D-108C-4422-8088-CBE0B342BD0D}"/>
    <dgm:cxn modelId="{4D2F42DF-A34B-4884-946E-CFD8F481334F}" srcId="{721B141E-FD05-4448-8D94-FE65D5B7042F}" destId="{51374381-101A-4C38-AE2E-00DE7675ACA7}" srcOrd="5" destOrd="0" parTransId="{A2FF7B2B-3E6D-49E1-85C8-E040A1E1651A}" sibTransId="{C3C81868-23CF-4C1B-B2A2-586A3091B1F0}"/>
    <dgm:cxn modelId="{D7818FDF-F716-4583-B4F7-A93D6DA37F90}" type="presOf" srcId="{F65D966A-008E-4079-B947-B6352086AE8D}" destId="{C0932753-6131-4749-B22C-40997A751DB4}" srcOrd="1" destOrd="1" presId="urn:microsoft.com/office/officeart/2005/8/layout/hProcess4"/>
    <dgm:cxn modelId="{410369EB-E01D-4E24-A96E-2AC78D216CC8}" type="presOf" srcId="{C09BEACB-A97A-41B6-9FE2-8EA585DF3F92}" destId="{7E991586-D772-4ACF-A1B7-A8193D7B4EAF}" srcOrd="1" destOrd="6" presId="urn:microsoft.com/office/officeart/2005/8/layout/hProcess4"/>
    <dgm:cxn modelId="{A790E4EE-97B5-49A4-B403-C373F1836060}" type="presOf" srcId="{AC0D4D8A-D7D8-44C2-9694-5B3611CF88AE}" destId="{E1FC1D37-442C-4DED-A6DB-408B44A2B32C}" srcOrd="0" destOrd="4" presId="urn:microsoft.com/office/officeart/2005/8/layout/hProcess4"/>
    <dgm:cxn modelId="{5BCB04FB-564E-45DB-B6C9-D4AD7269AE9F}" type="presOf" srcId="{D8B03668-98EE-4255-AB6B-CF8C974E1650}" destId="{3F540868-9CE9-43A5-8D93-A489E229E9EE}" srcOrd="0" destOrd="2" presId="urn:microsoft.com/office/officeart/2005/8/layout/hProcess4"/>
    <dgm:cxn modelId="{BDF59F78-84BA-4741-8B5D-A5BDC3C133D1}" type="presParOf" srcId="{A09FA53A-F37D-482C-B9C7-46749B331235}" destId="{0A1778D7-86A6-4202-A604-0F2AAF31C915}" srcOrd="0" destOrd="0" presId="urn:microsoft.com/office/officeart/2005/8/layout/hProcess4"/>
    <dgm:cxn modelId="{D6880C39-E19B-4C77-8093-AAE13F0B8661}" type="presParOf" srcId="{A09FA53A-F37D-482C-B9C7-46749B331235}" destId="{498D601D-D1C3-4B0D-BD6D-D974FB514114}" srcOrd="1" destOrd="0" presId="urn:microsoft.com/office/officeart/2005/8/layout/hProcess4"/>
    <dgm:cxn modelId="{B7858F2C-D525-4437-9B7D-83A00FD2B1F6}" type="presParOf" srcId="{A09FA53A-F37D-482C-B9C7-46749B331235}" destId="{E6E7E42F-FBD2-42DB-AEA4-E635A8C137F9}" srcOrd="2" destOrd="0" presId="urn:microsoft.com/office/officeart/2005/8/layout/hProcess4"/>
    <dgm:cxn modelId="{418A148E-C411-4D06-AEB6-C3E6C40B2F9B}" type="presParOf" srcId="{E6E7E42F-FBD2-42DB-AEA4-E635A8C137F9}" destId="{1D09AC64-C354-4E93-9DAA-89E0DA949F5A}" srcOrd="0" destOrd="0" presId="urn:microsoft.com/office/officeart/2005/8/layout/hProcess4"/>
    <dgm:cxn modelId="{5D902103-4AEE-49A1-B2B7-00C7F685F705}" type="presParOf" srcId="{1D09AC64-C354-4E93-9DAA-89E0DA949F5A}" destId="{81ECB675-C506-4E02-8CA9-DCCACC60597C}" srcOrd="0" destOrd="0" presId="urn:microsoft.com/office/officeart/2005/8/layout/hProcess4"/>
    <dgm:cxn modelId="{01505B7D-D80E-4EE1-9645-2643EA42566E}" type="presParOf" srcId="{1D09AC64-C354-4E93-9DAA-89E0DA949F5A}" destId="{1748F50F-C239-46B8-B846-2727FB9E2820}" srcOrd="1" destOrd="0" presId="urn:microsoft.com/office/officeart/2005/8/layout/hProcess4"/>
    <dgm:cxn modelId="{4B59E766-3141-4AE0-8022-6879625EEE2D}" type="presParOf" srcId="{1D09AC64-C354-4E93-9DAA-89E0DA949F5A}" destId="{C0932753-6131-4749-B22C-40997A751DB4}" srcOrd="2" destOrd="0" presId="urn:microsoft.com/office/officeart/2005/8/layout/hProcess4"/>
    <dgm:cxn modelId="{360C144C-91AB-4439-81F3-4BDF568986D7}" type="presParOf" srcId="{1D09AC64-C354-4E93-9DAA-89E0DA949F5A}" destId="{8C54A263-1505-4E0E-9113-628A8A63A27D}" srcOrd="3" destOrd="0" presId="urn:microsoft.com/office/officeart/2005/8/layout/hProcess4"/>
    <dgm:cxn modelId="{310EDB12-21D3-4374-9338-0227CDE983DB}" type="presParOf" srcId="{1D09AC64-C354-4E93-9DAA-89E0DA949F5A}" destId="{19B9347C-C452-4407-B69B-C0511FBFFA19}" srcOrd="4" destOrd="0" presId="urn:microsoft.com/office/officeart/2005/8/layout/hProcess4"/>
    <dgm:cxn modelId="{8EB45B69-A3C5-44D5-BE95-992B5EE0020A}" type="presParOf" srcId="{E6E7E42F-FBD2-42DB-AEA4-E635A8C137F9}" destId="{5CCD58A5-8DFC-4604-992B-8067DBBBBE7F}" srcOrd="1" destOrd="0" presId="urn:microsoft.com/office/officeart/2005/8/layout/hProcess4"/>
    <dgm:cxn modelId="{A8D4F808-1964-40CF-971D-F3E704004AE8}" type="presParOf" srcId="{E6E7E42F-FBD2-42DB-AEA4-E635A8C137F9}" destId="{D2CFD190-A5A5-459A-AD73-C917BA871AA0}" srcOrd="2" destOrd="0" presId="urn:microsoft.com/office/officeart/2005/8/layout/hProcess4"/>
    <dgm:cxn modelId="{0AC547BF-5291-4113-AB4B-9ACCA00C767B}" type="presParOf" srcId="{D2CFD190-A5A5-459A-AD73-C917BA871AA0}" destId="{92B6E9D7-A024-4CD4-ACA4-E03D534C0D9D}" srcOrd="0" destOrd="0" presId="urn:microsoft.com/office/officeart/2005/8/layout/hProcess4"/>
    <dgm:cxn modelId="{4EC6A11B-7EB5-462D-ABCB-29353AD85ECD}" type="presParOf" srcId="{D2CFD190-A5A5-459A-AD73-C917BA871AA0}" destId="{3F540868-9CE9-43A5-8D93-A489E229E9EE}" srcOrd="1" destOrd="0" presId="urn:microsoft.com/office/officeart/2005/8/layout/hProcess4"/>
    <dgm:cxn modelId="{D6599441-1779-4E83-94A9-C541829C0940}" type="presParOf" srcId="{D2CFD190-A5A5-459A-AD73-C917BA871AA0}" destId="{FA374722-2A75-41EA-AA2F-911D117518A0}" srcOrd="2" destOrd="0" presId="urn:microsoft.com/office/officeart/2005/8/layout/hProcess4"/>
    <dgm:cxn modelId="{5BCEB493-94DE-4877-89F6-DAE7FAF7CD13}" type="presParOf" srcId="{D2CFD190-A5A5-459A-AD73-C917BA871AA0}" destId="{1E87F9E7-59B6-4608-8543-EE2D4263A96C}" srcOrd="3" destOrd="0" presId="urn:microsoft.com/office/officeart/2005/8/layout/hProcess4"/>
    <dgm:cxn modelId="{01C6C46B-6454-4250-813C-A6DE969060D1}" type="presParOf" srcId="{D2CFD190-A5A5-459A-AD73-C917BA871AA0}" destId="{C32CA69E-543D-4A8C-A54A-28C69F61E8A2}" srcOrd="4" destOrd="0" presId="urn:microsoft.com/office/officeart/2005/8/layout/hProcess4"/>
    <dgm:cxn modelId="{FA5E2A2B-1349-4CE1-8A36-B0519AD8552D}" type="presParOf" srcId="{E6E7E42F-FBD2-42DB-AEA4-E635A8C137F9}" destId="{C1D70B8D-8ADA-48FB-9DE6-E7C7568DD7DE}" srcOrd="3" destOrd="0" presId="urn:microsoft.com/office/officeart/2005/8/layout/hProcess4"/>
    <dgm:cxn modelId="{C47D4AA7-6CFF-4513-971F-8E96447ADB59}" type="presParOf" srcId="{E6E7E42F-FBD2-42DB-AEA4-E635A8C137F9}" destId="{1F167CF1-4183-4109-AF4C-DBB3E7D1FA67}" srcOrd="4" destOrd="0" presId="urn:microsoft.com/office/officeart/2005/8/layout/hProcess4"/>
    <dgm:cxn modelId="{1404900A-3DA5-443E-961D-6CA3E5EC8EDC}" type="presParOf" srcId="{1F167CF1-4183-4109-AF4C-DBB3E7D1FA67}" destId="{FDA5E158-A50E-4D5B-9337-C3ABEE696717}" srcOrd="0" destOrd="0" presId="urn:microsoft.com/office/officeart/2005/8/layout/hProcess4"/>
    <dgm:cxn modelId="{8183B5AD-C5F0-4538-8DBE-74208A730D5F}" type="presParOf" srcId="{1F167CF1-4183-4109-AF4C-DBB3E7D1FA67}" destId="{E1FC1D37-442C-4DED-A6DB-408B44A2B32C}" srcOrd="1" destOrd="0" presId="urn:microsoft.com/office/officeart/2005/8/layout/hProcess4"/>
    <dgm:cxn modelId="{F5F14355-B5DC-4F6B-9A85-A744A477E730}" type="presParOf" srcId="{1F167CF1-4183-4109-AF4C-DBB3E7D1FA67}" destId="{7E991586-D772-4ACF-A1B7-A8193D7B4EAF}" srcOrd="2" destOrd="0" presId="urn:microsoft.com/office/officeart/2005/8/layout/hProcess4"/>
    <dgm:cxn modelId="{850DCD22-B0E3-49F7-8D6E-9D2E81CC773A}" type="presParOf" srcId="{1F167CF1-4183-4109-AF4C-DBB3E7D1FA67}" destId="{5E2B1CA2-5ED6-426D-A5EB-950A05A51DCE}" srcOrd="3" destOrd="0" presId="urn:microsoft.com/office/officeart/2005/8/layout/hProcess4"/>
    <dgm:cxn modelId="{0382C547-07B0-4486-A039-5DE7970BDDDC}" type="presParOf" srcId="{1F167CF1-4183-4109-AF4C-DBB3E7D1FA67}" destId="{CA2B4088-6CF5-4596-B2F4-473A6C47D6A2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8F50F-C239-46B8-B846-2727FB9E2820}">
      <dsp:nvSpPr>
        <dsp:cNvPr id="0" name=""/>
        <dsp:cNvSpPr/>
      </dsp:nvSpPr>
      <dsp:spPr>
        <a:xfrm>
          <a:off x="999475" y="-2"/>
          <a:ext cx="2629550" cy="443484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Requirements gathering workshops held in February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Initiative rationalisation completed and </a:t>
          </a:r>
          <a:r>
            <a:rPr lang="en-GB" sz="1200" kern="1200" dirty="0" err="1"/>
            <a:t>Pega</a:t>
          </a:r>
          <a:r>
            <a:rPr lang="en-GB" sz="1200" kern="1200" dirty="0"/>
            <a:t> chosen as single solution for Proof of Value (</a:t>
          </a:r>
          <a:r>
            <a:rPr lang="en-GB" sz="1200" kern="1200" dirty="0" err="1"/>
            <a:t>PoV</a:t>
          </a:r>
          <a:r>
            <a:rPr lang="en-GB" sz="1200" kern="1200" dirty="0"/>
            <a:t>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 err="1"/>
            <a:t>Pega</a:t>
          </a:r>
          <a:r>
            <a:rPr lang="en-GB" sz="1200" kern="1200" dirty="0"/>
            <a:t> </a:t>
          </a:r>
          <a:r>
            <a:rPr lang="en-GB" sz="1200" kern="1200" dirty="0" err="1"/>
            <a:t>PoV</a:t>
          </a:r>
          <a:r>
            <a:rPr lang="en-GB" sz="1200" kern="1200" dirty="0"/>
            <a:t> initiatives conducted between June &amp; September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 err="1"/>
            <a:t>Pega</a:t>
          </a:r>
          <a:r>
            <a:rPr lang="en-GB" sz="1200" kern="1200" dirty="0"/>
            <a:t> and Agile Training for staff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Delivery managed using Agile methodology</a:t>
          </a:r>
        </a:p>
      </dsp:txBody>
      <dsp:txXfrm>
        <a:off x="1076492" y="77015"/>
        <a:ext cx="2475516" cy="3330486"/>
      </dsp:txXfrm>
    </dsp:sp>
    <dsp:sp modelId="{5CCD58A5-8DFC-4604-992B-8067DBBBBE7F}">
      <dsp:nvSpPr>
        <dsp:cNvPr id="0" name=""/>
        <dsp:cNvSpPr/>
      </dsp:nvSpPr>
      <dsp:spPr>
        <a:xfrm>
          <a:off x="2183581" y="1759378"/>
          <a:ext cx="3266767" cy="3266767"/>
        </a:xfrm>
        <a:prstGeom prst="leftCircularArrow">
          <a:avLst>
            <a:gd name="adj1" fmla="val 3836"/>
            <a:gd name="adj2" fmla="val 479791"/>
            <a:gd name="adj3" fmla="val 1385274"/>
            <a:gd name="adj4" fmla="val 8154462"/>
            <a:gd name="adj5" fmla="val 447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4A263-1505-4E0E-9113-628A8A63A27D}">
      <dsp:nvSpPr>
        <dsp:cNvPr id="0" name=""/>
        <dsp:cNvSpPr/>
      </dsp:nvSpPr>
      <dsp:spPr>
        <a:xfrm>
          <a:off x="1572647" y="3505341"/>
          <a:ext cx="2337378" cy="929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January to September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2019</a:t>
          </a:r>
        </a:p>
      </dsp:txBody>
      <dsp:txXfrm>
        <a:off x="1599871" y="3532565"/>
        <a:ext cx="2282930" cy="875050"/>
      </dsp:txXfrm>
    </dsp:sp>
    <dsp:sp modelId="{3F540868-9CE9-43A5-8D93-A489E229E9EE}">
      <dsp:nvSpPr>
        <dsp:cNvPr id="0" name=""/>
        <dsp:cNvSpPr/>
      </dsp:nvSpPr>
      <dsp:spPr>
        <a:xfrm>
          <a:off x="4517907" y="5897"/>
          <a:ext cx="2629550" cy="4423045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3E5AA8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 err="1"/>
            <a:t>Pega</a:t>
          </a:r>
          <a:r>
            <a:rPr lang="en-GB" sz="1200" kern="1200" dirty="0"/>
            <a:t> Proof of Value Showcases to Company – very well received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Prioritisation of Delivery items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Exec Team briefed on recommendations and next steps</a:t>
          </a:r>
        </a:p>
      </dsp:txBody>
      <dsp:txXfrm>
        <a:off x="4594924" y="1030709"/>
        <a:ext cx="2475516" cy="3321216"/>
      </dsp:txXfrm>
    </dsp:sp>
    <dsp:sp modelId="{C1D70B8D-8ADA-48FB-9DE6-E7C7568DD7DE}">
      <dsp:nvSpPr>
        <dsp:cNvPr id="0" name=""/>
        <dsp:cNvSpPr/>
      </dsp:nvSpPr>
      <dsp:spPr>
        <a:xfrm>
          <a:off x="5712677" y="-664305"/>
          <a:ext cx="3563803" cy="3563803"/>
        </a:xfrm>
        <a:prstGeom prst="circularArrow">
          <a:avLst>
            <a:gd name="adj1" fmla="val 3516"/>
            <a:gd name="adj2" fmla="val 436443"/>
            <a:gd name="adj3" fmla="val 20178072"/>
            <a:gd name="adj4" fmla="val 13365536"/>
            <a:gd name="adj5" fmla="val 410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87F9E7-59B6-4608-8543-EE2D4263A96C}">
      <dsp:nvSpPr>
        <dsp:cNvPr id="0" name=""/>
        <dsp:cNvSpPr/>
      </dsp:nvSpPr>
      <dsp:spPr>
        <a:xfrm>
          <a:off x="5117258" y="0"/>
          <a:ext cx="2337378" cy="929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September / October</a:t>
          </a:r>
        </a:p>
      </dsp:txBody>
      <dsp:txXfrm>
        <a:off x="5144482" y="27224"/>
        <a:ext cx="2282930" cy="875050"/>
      </dsp:txXfrm>
    </dsp:sp>
    <dsp:sp modelId="{E1FC1D37-442C-4DED-A6DB-408B44A2B32C}">
      <dsp:nvSpPr>
        <dsp:cNvPr id="0" name=""/>
        <dsp:cNvSpPr/>
      </dsp:nvSpPr>
      <dsp:spPr>
        <a:xfrm>
          <a:off x="8036340" y="4704"/>
          <a:ext cx="2629550" cy="4425431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3E5AA8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Rationalisation of initiatives under ownership of one Business Optimisation team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Approval for </a:t>
          </a:r>
          <a:r>
            <a:rPr lang="en-GB" sz="1200" kern="1200" dirty="0" err="1"/>
            <a:t>Pega</a:t>
          </a:r>
          <a:r>
            <a:rPr lang="en-GB" sz="1200" kern="1200" dirty="0"/>
            <a:t> as preferred solution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Project Team early engagement with Operations teams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Recruitment of Dev Team and a </a:t>
          </a:r>
          <a:r>
            <a:rPr lang="en-GB" sz="1200" kern="1200" dirty="0" err="1"/>
            <a:t>Pega</a:t>
          </a:r>
          <a:r>
            <a:rPr lang="en-GB" sz="1200" kern="1200" dirty="0"/>
            <a:t> Architect to move to delivery - awaiting start dates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Sprint planning</a:t>
          </a:r>
        </a:p>
      </dsp:txBody>
      <dsp:txXfrm>
        <a:off x="8113357" y="81721"/>
        <a:ext cx="2475516" cy="3323090"/>
      </dsp:txXfrm>
    </dsp:sp>
    <dsp:sp modelId="{5E2B1CA2-5ED6-426D-A5EB-950A05A51DCE}">
      <dsp:nvSpPr>
        <dsp:cNvPr id="0" name=""/>
        <dsp:cNvSpPr/>
      </dsp:nvSpPr>
      <dsp:spPr>
        <a:xfrm>
          <a:off x="8584666" y="3505341"/>
          <a:ext cx="2337378" cy="9294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November to present</a:t>
          </a:r>
        </a:p>
      </dsp:txBody>
      <dsp:txXfrm>
        <a:off x="8611890" y="3532565"/>
        <a:ext cx="2282930" cy="875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6E200-C973-434C-A678-E9A6538289D2}" type="datetimeFigureOut">
              <a:rPr lang="en-GB" smtClean="0"/>
              <a:t>08/01/2020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8B82D-7015-482C-99FA-02906DE0E5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41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How can </a:t>
            </a:r>
            <a:r>
              <a:rPr lang="en-GB" dirty="0" err="1"/>
              <a:t>Pega</a:t>
            </a:r>
            <a:r>
              <a:rPr lang="en-GB" dirty="0"/>
              <a:t> improve our Reliability?: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200" dirty="0"/>
              <a:t>Relevant Customer Information is accessible to anyone, to provide context &amp; intelligence for your next interaction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200" dirty="0"/>
              <a:t>We will categorise our contacts data appropriately, to allow us to create and validate our distribution lists for any target audience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1200" dirty="0"/>
              <a:t>Every customer interaction can be logged against a profile’s timeline, ensuring we have comprehensive records of emails, phone calls, meetings, forums, training and cases (ticket management)</a:t>
            </a:r>
          </a:p>
          <a:p>
            <a:pPr marL="457200" indent="-457200">
              <a:buFont typeface="+mj-lt"/>
              <a:buAutoNum type="arabicPeriod"/>
            </a:pPr>
            <a:endParaRPr lang="en-GB" sz="1200" dirty="0"/>
          </a:p>
          <a:p>
            <a:pPr marL="0" indent="0">
              <a:buFont typeface="+mj-lt"/>
              <a:buNone/>
            </a:pPr>
            <a:r>
              <a:rPr lang="en-GB" dirty="0"/>
              <a:t>How can </a:t>
            </a:r>
            <a:r>
              <a:rPr lang="en-GB" dirty="0" err="1"/>
              <a:t>Pega</a:t>
            </a:r>
            <a:r>
              <a:rPr lang="en-GB" dirty="0"/>
              <a:t> make things Easier?: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AUTOMATION – Current, manual processes can be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Every team can maintain their own processes, building logic to validate and protect their data integrity, whilst feeding a much broader data store for us to utilise	</a:t>
            </a:r>
            <a:r>
              <a:rPr lang="en-GB" sz="2200" dirty="0"/>
              <a:t>For example; Reporting Catalogue + Customer profiles + Operational Process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We can cross reference our data sources and build logic to deliver enhanced services</a:t>
            </a:r>
          </a:p>
          <a:p>
            <a:pPr marL="857250" lvl="1" indent="-457200"/>
            <a:r>
              <a:rPr lang="en-GB" sz="2200" dirty="0"/>
              <a:t>When answering Customer Queries, the tool can provide you with recommended links, media and next steps to give to the customers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2357B9-A31F-4FC7-A38A-70DF36F645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0283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19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32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923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509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11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63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250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288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953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64637"/>
            <a:ext cx="10972800" cy="850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12776"/>
            <a:ext cx="109728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99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1219170" rtl="0" eaLnBrk="1" latinLnBrk="0" hangingPunct="1">
        <a:spcBef>
          <a:spcPct val="0"/>
        </a:spcBef>
        <a:buNone/>
        <a:defRPr sz="3733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876E7-DA53-4FCD-B935-DE32AB19AE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Xoserve</a:t>
            </a:r>
            <a:r>
              <a:rPr lang="en-GB" dirty="0"/>
              <a:t> CRM Project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392E37-8DC4-465A-B968-0AC04BE67D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James Verdon</a:t>
            </a:r>
          </a:p>
          <a:p>
            <a:r>
              <a:rPr lang="en-GB" dirty="0"/>
              <a:t>(Customer Advocate)</a:t>
            </a:r>
          </a:p>
        </p:txBody>
      </p:sp>
    </p:spTree>
    <p:extLst>
      <p:ext uri="{BB962C8B-B14F-4D97-AF65-F5344CB8AC3E}">
        <p14:creationId xmlns:p14="http://schemas.microsoft.com/office/powerpoint/2010/main" val="3225226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2E3CF-48EC-4711-887B-29E743A6F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Happened to Date?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FBDC9BE5-A417-4ADF-89C8-2713177430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5818637"/>
              </p:ext>
            </p:extLst>
          </p:nvPr>
        </p:nvGraphicFramePr>
        <p:xfrm>
          <a:off x="234461" y="1762760"/>
          <a:ext cx="11957539" cy="4434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6003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675969"/>
              </p:ext>
            </p:extLst>
          </p:nvPr>
        </p:nvGraphicFramePr>
        <p:xfrm>
          <a:off x="114300" y="826552"/>
          <a:ext cx="11976100" cy="5792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4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00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3622">
                <a:tc>
                  <a:txBody>
                    <a:bodyPr/>
                    <a:lstStyle/>
                    <a:p>
                      <a:r>
                        <a:rPr lang="en-GB" sz="900" dirty="0"/>
                        <a:t>Ref / Status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Success Aim</a:t>
                      </a:r>
                    </a:p>
                  </a:txBody>
                  <a:tcPr marL="121920" marR="121920" marT="60960" marB="60960" anchor="ctr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Purpose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81038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1</a:t>
                      </a:r>
                    </a:p>
                  </a:txBody>
                  <a:tcPr marL="121920" marR="121920" marT="60960" marB="6096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a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Xoserve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Employee,  I can search on any customer (individual</a:t>
                      </a:r>
                      <a:r>
                        <a:rPr lang="en-US" sz="13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or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organisation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and view a full profile, high level stats, historic interactions, sentiment and services they receive.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b="0" dirty="0"/>
                        <a:t>To provide an immediate view for any employee on who this customer is,</a:t>
                      </a:r>
                      <a:r>
                        <a:rPr lang="en-GB" sz="1300" b="0" baseline="0" dirty="0"/>
                        <a:t> how they feel about specific Industry topics, who they are connected to (Suppliers, 3</a:t>
                      </a:r>
                      <a:r>
                        <a:rPr lang="en-GB" sz="1300" b="0" baseline="30000" dirty="0"/>
                        <a:t>rd</a:t>
                      </a:r>
                      <a:r>
                        <a:rPr lang="en-GB" sz="1300" b="0" baseline="0" dirty="0"/>
                        <a:t> Party Services, etc.) and what services they currently receive from </a:t>
                      </a:r>
                      <a:r>
                        <a:rPr lang="en-GB" sz="1300" b="0" baseline="0" dirty="0" err="1"/>
                        <a:t>Xoserve</a:t>
                      </a:r>
                      <a:r>
                        <a:rPr lang="en-GB" sz="1300" b="0" baseline="0" dirty="0"/>
                        <a:t>.</a:t>
                      </a:r>
                    </a:p>
                    <a:p>
                      <a:pPr algn="l"/>
                      <a:endParaRPr lang="en-GB" sz="1300" b="0" baseline="0" dirty="0"/>
                    </a:p>
                    <a:p>
                      <a:pPr algn="l"/>
                      <a:r>
                        <a:rPr lang="en-GB" sz="1300" b="0" i="1" baseline="0" dirty="0"/>
                        <a:t>Specific data points will be used to create Segment Profiles.</a:t>
                      </a:r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5952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2</a:t>
                      </a:r>
                    </a:p>
                  </a:txBody>
                  <a:tcPr marL="121920" marR="121920" marT="60960" marB="6096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a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Xoserve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Employee,  I can document my latest interactions with the customer (channel agnostic). 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b="0" dirty="0"/>
                        <a:t>To capture all contact with our customers and ensure</a:t>
                      </a:r>
                      <a:r>
                        <a:rPr lang="en-GB" sz="1300" b="0" baseline="0" dirty="0"/>
                        <a:t> we have broad insight into the extent of our interactions with them.</a:t>
                      </a:r>
                    </a:p>
                    <a:p>
                      <a:pPr algn="l"/>
                      <a:endParaRPr lang="en-GB" sz="1300" b="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00" b="0" i="1" baseline="0" dirty="0"/>
                        <a:t>Potential to use functionality for all Industry Meetings, Forums, Events &amp; Training in future.</a:t>
                      </a:r>
                      <a:endParaRPr lang="en-GB" sz="1300" b="0" i="1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8198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3</a:t>
                      </a:r>
                    </a:p>
                  </a:txBody>
                  <a:tcPr marL="121920" marR="121920" marT="60960" marB="6096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a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Xoserve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employee I can create a case to track agreed actions and follow up activities (channel agnostic), with a view of the history of issues/interactions with that customer (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organisation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level or individual). 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/>
                        <a:t>This is to add a tracking</a:t>
                      </a:r>
                      <a:r>
                        <a:rPr lang="en-GB" sz="1300" baseline="0" dirty="0"/>
                        <a:t> layer to enquiries or activities outside of the Ticket Management Process. </a:t>
                      </a:r>
                    </a:p>
                    <a:p>
                      <a:pPr algn="l"/>
                      <a:endParaRPr lang="en-GB" sz="1300" baseline="0" dirty="0"/>
                    </a:p>
                    <a:p>
                      <a:pPr algn="l"/>
                      <a:r>
                        <a:rPr lang="en-GB" sz="1300" i="1" baseline="0" dirty="0"/>
                        <a:t>Potential to absorb Ticket Management Processes in future.</a:t>
                      </a:r>
                      <a:endParaRPr lang="en-GB" sz="1300" i="1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33878">
                <a:tc>
                  <a:txBody>
                    <a:bodyPr/>
                    <a:lstStyle/>
                    <a:p>
                      <a:pPr algn="ctr"/>
                      <a:r>
                        <a:rPr lang="en-GB" sz="1500" dirty="0"/>
                        <a:t>4</a:t>
                      </a:r>
                    </a:p>
                  </a:txBody>
                  <a:tcPr marL="121920" marR="121920" marT="60960" marB="6096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 a </a:t>
                      </a:r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Xoserve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employee progressing a case (Ticket), I can see related issues, suggested responses / further reading, sentiment scores and future relevant events.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300" dirty="0"/>
                        <a:t>To create opportunities to delight</a:t>
                      </a:r>
                      <a:r>
                        <a:rPr lang="en-GB" sz="1300" baseline="0" dirty="0"/>
                        <a:t> the customer with little manual coordination required from the employee.</a:t>
                      </a:r>
                      <a:endParaRPr lang="en-GB" sz="1300" dirty="0"/>
                    </a:p>
                  </a:txBody>
                  <a:tcPr marL="121920" marR="121920" marT="60960" marB="6096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9350" y="164637"/>
            <a:ext cx="11713301" cy="697627"/>
          </a:xfrm>
          <a:prstGeom prst="rect">
            <a:avLst/>
          </a:prstGeom>
        </p:spPr>
        <p:txBody>
          <a:bodyPr vert="horz" lIns="121920" tIns="60960" rIns="121920" bIns="60960" rtlCol="0" anchor="ctr">
            <a:normAutofit/>
          </a:bodyPr>
          <a:lstStyle>
            <a:lvl1pPr algn="ctr">
              <a:spcBef>
                <a:spcPct val="0"/>
              </a:spcBef>
              <a:buNone/>
              <a:defRPr sz="2800" b="1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defTabSz="1219170"/>
            <a:r>
              <a:rPr lang="en-GB" sz="3733" dirty="0"/>
              <a:t>CRM Proof of Value – Success Criteria Review</a:t>
            </a:r>
          </a:p>
        </p:txBody>
      </p:sp>
    </p:spTree>
    <p:extLst>
      <p:ext uri="{BB962C8B-B14F-4D97-AF65-F5344CB8AC3E}">
        <p14:creationId xmlns:p14="http://schemas.microsoft.com/office/powerpoint/2010/main" val="671388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/>
          <p:nvPr/>
        </p:nvSpPr>
        <p:spPr>
          <a:xfrm>
            <a:off x="143339" y="231100"/>
            <a:ext cx="3367368" cy="6349409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endParaRPr lang="en-GB" sz="2400" dirty="0">
              <a:solidFill>
                <a:prstClr val="white"/>
              </a:solidFill>
              <a:latin typeface="Arial"/>
            </a:endParaRPr>
          </a:p>
        </p:txBody>
      </p:sp>
      <p:cxnSp>
        <p:nvCxnSpPr>
          <p:cNvPr id="5" name="Straight Arrow Connector 4"/>
          <p:cNvCxnSpPr>
            <a:stCxn id="9" idx="0"/>
            <a:endCxn id="3" idx="0"/>
          </p:cNvCxnSpPr>
          <p:nvPr/>
        </p:nvCxnSpPr>
        <p:spPr>
          <a:xfrm flipV="1">
            <a:off x="1812020" y="231100"/>
            <a:ext cx="15003" cy="4950273"/>
          </a:xfrm>
          <a:prstGeom prst="straightConnector1">
            <a:avLst/>
          </a:prstGeom>
          <a:ln w="63500">
            <a:solidFill>
              <a:srgbClr val="40D1F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5928" y="1508787"/>
            <a:ext cx="1632181" cy="823072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2400" dirty="0">
                <a:solidFill>
                  <a:prstClr val="white"/>
                </a:solidFill>
                <a:latin typeface="Arial"/>
              </a:rPr>
              <a:t>Delight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A482917-C864-47E6-8FB9-EAF1D17EB380}"/>
              </a:ext>
            </a:extLst>
          </p:cNvPr>
          <p:cNvCxnSpPr>
            <a:cxnSpLocks/>
          </p:cNvCxnSpPr>
          <p:nvPr/>
        </p:nvCxnSpPr>
        <p:spPr>
          <a:xfrm>
            <a:off x="623392" y="4677139"/>
            <a:ext cx="2400267" cy="0"/>
          </a:xfrm>
          <a:prstGeom prst="line">
            <a:avLst/>
          </a:prstGeom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07435" y="3345079"/>
            <a:ext cx="1632181" cy="823072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2400" dirty="0">
                <a:solidFill>
                  <a:prstClr val="white"/>
                </a:solidFill>
                <a:latin typeface="Arial"/>
              </a:rPr>
              <a:t>Ease</a:t>
            </a:r>
          </a:p>
        </p:txBody>
      </p:sp>
      <p:sp>
        <p:nvSpPr>
          <p:cNvPr id="9" name="Rectangle 8"/>
          <p:cNvSpPr/>
          <p:nvPr/>
        </p:nvSpPr>
        <p:spPr>
          <a:xfrm>
            <a:off x="984424" y="5181372"/>
            <a:ext cx="1655193" cy="823072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219170"/>
            <a:r>
              <a:rPr lang="en-GB" sz="2400" dirty="0">
                <a:solidFill>
                  <a:prstClr val="white"/>
                </a:solidFill>
                <a:latin typeface="Arial"/>
              </a:rPr>
              <a:t>Reliability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A76DF6F-02B8-4B0B-BC82-4A6F08E55FDE}"/>
              </a:ext>
            </a:extLst>
          </p:cNvPr>
          <p:cNvCxnSpPr/>
          <p:nvPr/>
        </p:nvCxnSpPr>
        <p:spPr>
          <a:xfrm>
            <a:off x="1140189" y="2756925"/>
            <a:ext cx="1386483" cy="0"/>
          </a:xfrm>
          <a:prstGeom prst="line">
            <a:avLst/>
          </a:prstGeom>
          <a:ln w="127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328" y="195081"/>
            <a:ext cx="1632181" cy="1241622"/>
          </a:xfrm>
          <a:prstGeom prst="rect">
            <a:avLst/>
          </a:prstGeom>
          <a:noFill/>
          <a:ln w="19050">
            <a:solidFill>
              <a:srgbClr val="40D1F5"/>
            </a:solidFill>
          </a:ln>
        </p:spPr>
        <p:txBody>
          <a:bodyPr wrap="square" rtlCol="0">
            <a:spAutoFit/>
          </a:bodyPr>
          <a:lstStyle/>
          <a:p>
            <a:pPr algn="ctr" defTabSz="1219170"/>
            <a:r>
              <a:rPr lang="en-GB" sz="1867" b="1" dirty="0">
                <a:solidFill>
                  <a:sysClr val="windowText" lastClr="000000"/>
                </a:solidFill>
                <a:latin typeface="Arial"/>
              </a:rPr>
              <a:t>Increasing Customer</a:t>
            </a:r>
          </a:p>
          <a:p>
            <a:pPr algn="ctr" defTabSz="1219170"/>
            <a:r>
              <a:rPr lang="en-GB" sz="1867" b="1" dirty="0">
                <a:solidFill>
                  <a:sysClr val="windowText" lastClr="000000"/>
                </a:solidFill>
                <a:latin typeface="Arial"/>
              </a:rPr>
              <a:t>Satisfaction</a:t>
            </a:r>
          </a:p>
          <a:p>
            <a:pPr algn="ctr" defTabSz="1219170"/>
            <a:r>
              <a:rPr lang="en-GB" sz="1867" b="1" dirty="0">
                <a:solidFill>
                  <a:sysClr val="windowText" lastClr="000000"/>
                </a:solidFill>
                <a:latin typeface="Arial"/>
              </a:rPr>
              <a:t>&amp; TRUST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526672" y="2756925"/>
            <a:ext cx="95219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23659" y="4677139"/>
            <a:ext cx="90250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967541" y="644691"/>
            <a:ext cx="10081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288021" y="356660"/>
            <a:ext cx="0" cy="6223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168341" y="356660"/>
            <a:ext cx="0" cy="62238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10707" y="231099"/>
            <a:ext cx="277731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GB" sz="1867" dirty="0">
                <a:solidFill>
                  <a:prstClr val="black"/>
                </a:solidFill>
                <a:latin typeface="Arial"/>
              </a:rPr>
              <a:t>Quick Wins (3 months)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88021" y="234322"/>
            <a:ext cx="2880320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GB" sz="1867" dirty="0">
                <a:solidFill>
                  <a:prstClr val="black"/>
                </a:solidFill>
                <a:latin typeface="Arial"/>
              </a:rPr>
              <a:t>Medium Term (6-12mths)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264351" y="234322"/>
            <a:ext cx="281104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/>
            <a:r>
              <a:rPr lang="en-GB" sz="1867" dirty="0">
                <a:solidFill>
                  <a:prstClr val="black"/>
                </a:solidFill>
                <a:latin typeface="Arial"/>
              </a:rPr>
              <a:t>Longer Term (12mths+)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07701" y="4677139"/>
            <a:ext cx="2777315" cy="1898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dirty="0">
                <a:latin typeface="Arial"/>
              </a:rPr>
              <a:t>Contact Profiles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dirty="0">
                <a:latin typeface="Arial"/>
              </a:rPr>
              <a:t>Organisational Profiles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dirty="0">
                <a:latin typeface="Arial"/>
              </a:rPr>
              <a:t>Segment Dashboards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dirty="0">
                <a:latin typeface="Arial"/>
              </a:rPr>
              <a:t>Historic Feedback uploaded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dirty="0">
                <a:latin typeface="Arial"/>
              </a:rPr>
              <a:t>Logging of Customer Meetings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dirty="0">
                <a:latin typeface="Arial"/>
              </a:rPr>
              <a:t>Summary Timeline views of interactions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solidFill>
                  <a:prstClr val="black"/>
                </a:solidFill>
                <a:latin typeface="Arial"/>
              </a:rPr>
              <a:t>Survey controls to ensure we are not repeatedly targeting the same contacts with multiple survey / feedback requests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07701" y="2756925"/>
            <a:ext cx="2880320" cy="1570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dirty="0">
                <a:latin typeface="Arial"/>
              </a:rPr>
              <a:t>Processes to manage Contacts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latin typeface="Arial"/>
              </a:rPr>
              <a:t>Categorisation of Contact types to create validated Distributions Lists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latin typeface="Arial"/>
              </a:rPr>
              <a:t>Communications Quality Control Processes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dirty="0">
                <a:latin typeface="Arial"/>
              </a:rPr>
              <a:t>Sentiment Analysis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solidFill>
                  <a:prstClr val="black"/>
                </a:solidFill>
                <a:latin typeface="Arial"/>
              </a:rPr>
              <a:t>Case Management Trial using Meeting Actions not currently covered by Service Desk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196599" y="659147"/>
            <a:ext cx="2880320" cy="2062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solidFill>
                  <a:prstClr val="black"/>
                </a:solidFill>
                <a:latin typeface="Arial"/>
              </a:rPr>
              <a:t>Predictive “Next Steps” responses using full end to end process guidance </a:t>
            </a:r>
          </a:p>
          <a:p>
            <a:pPr defTabSz="1219170"/>
            <a:endParaRPr lang="en-GB" sz="1067" dirty="0">
              <a:solidFill>
                <a:prstClr val="black"/>
              </a:solidFill>
              <a:latin typeface="Arial"/>
            </a:endParaRPr>
          </a:p>
          <a:p>
            <a:pPr defTabSz="1219170"/>
            <a:endParaRPr lang="en-GB" sz="1067" dirty="0">
              <a:solidFill>
                <a:prstClr val="black"/>
              </a:solidFill>
              <a:latin typeface="Arial"/>
            </a:endParaRPr>
          </a:p>
          <a:p>
            <a:pPr defTabSz="1219170"/>
            <a:endParaRPr lang="en-GB" sz="1067" dirty="0">
              <a:solidFill>
                <a:prstClr val="black"/>
              </a:solidFill>
              <a:latin typeface="Arial"/>
            </a:endParaRPr>
          </a:p>
          <a:p>
            <a:pPr defTabSz="1219170"/>
            <a:endParaRPr lang="en-GB" sz="1067" dirty="0">
              <a:solidFill>
                <a:prstClr val="black"/>
              </a:solidFill>
              <a:latin typeface="Arial"/>
            </a:endParaRPr>
          </a:p>
          <a:p>
            <a:pPr defTabSz="1219170"/>
            <a:endParaRPr lang="en-GB" sz="1067" dirty="0">
              <a:solidFill>
                <a:prstClr val="black"/>
              </a:solidFill>
              <a:latin typeface="Arial"/>
            </a:endParaRPr>
          </a:p>
          <a:p>
            <a:pPr defTabSz="1219170"/>
            <a:endParaRPr lang="en-GB" sz="1067" dirty="0">
              <a:solidFill>
                <a:prstClr val="black"/>
              </a:solidFill>
              <a:latin typeface="Arial"/>
            </a:endParaRPr>
          </a:p>
          <a:p>
            <a:pPr defTabSz="1219170"/>
            <a:r>
              <a:rPr lang="en-GB" sz="1067" i="1" dirty="0">
                <a:solidFill>
                  <a:prstClr val="black"/>
                </a:solidFill>
                <a:latin typeface="Arial"/>
              </a:rPr>
              <a:t>*Above based on an operational dependency to produce / structure documentation appropriately as a data source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300721" y="665281"/>
            <a:ext cx="2880320" cy="2062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solidFill>
                  <a:prstClr val="black"/>
                </a:solidFill>
                <a:latin typeface="Arial"/>
              </a:rPr>
              <a:t>Predictive “Next Steps” responses using Products &amp; Services Catalogues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solidFill>
                  <a:prstClr val="black"/>
                </a:solidFill>
                <a:latin typeface="Arial"/>
              </a:rPr>
              <a:t>Subscription based communications for products, services and specific Industry topics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endParaRPr lang="en-GB" sz="1067" dirty="0">
              <a:solidFill>
                <a:prstClr val="black"/>
              </a:solidFill>
              <a:latin typeface="Arial"/>
            </a:endParaRP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endParaRPr lang="en-GB" sz="1067" dirty="0">
              <a:solidFill>
                <a:prstClr val="black"/>
              </a:solidFill>
              <a:latin typeface="Arial"/>
            </a:endParaRPr>
          </a:p>
          <a:p>
            <a:pPr defTabSz="1219170"/>
            <a:endParaRPr lang="en-GB" sz="1067" dirty="0">
              <a:solidFill>
                <a:prstClr val="black"/>
              </a:solidFill>
              <a:latin typeface="Arial"/>
            </a:endParaRPr>
          </a:p>
          <a:p>
            <a:pPr defTabSz="1219170"/>
            <a:r>
              <a:rPr lang="en-GB" sz="1067" i="1" dirty="0">
                <a:solidFill>
                  <a:prstClr val="black"/>
                </a:solidFill>
                <a:latin typeface="Arial"/>
              </a:rPr>
              <a:t>*Both the above are dependent on Strategy Department initiatives to create a Services Data source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07701" y="657391"/>
            <a:ext cx="2880320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b="1" dirty="0">
                <a:solidFill>
                  <a:prstClr val="black"/>
                </a:solidFill>
                <a:latin typeface="Arial"/>
              </a:rPr>
              <a:t>Predictive “Next Steps” responses using Training and Industry Events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288021" y="2764816"/>
            <a:ext cx="2880320" cy="1734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dirty="0">
                <a:solidFill>
                  <a:prstClr val="black"/>
                </a:solidFill>
                <a:latin typeface="Arial"/>
              </a:rPr>
              <a:t>PROCESS AUTOMATION &amp; VALIDATION (ongoing initiatives)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dirty="0">
                <a:solidFill>
                  <a:prstClr val="black"/>
                </a:solidFill>
                <a:latin typeface="Arial"/>
              </a:rPr>
              <a:t>Option to merge Case Management with existing Ticket Management Service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dirty="0">
                <a:solidFill>
                  <a:prstClr val="black"/>
                </a:solidFill>
                <a:latin typeface="Arial"/>
              </a:rPr>
              <a:t>Maintenance of Products &amp; Services Data within </a:t>
            </a:r>
            <a:r>
              <a:rPr lang="en-GB" sz="1067" dirty="0" err="1">
                <a:solidFill>
                  <a:prstClr val="black"/>
                </a:solidFill>
                <a:latin typeface="Arial"/>
              </a:rPr>
              <a:t>Pega</a:t>
            </a:r>
            <a:r>
              <a:rPr lang="en-GB" sz="1067" dirty="0">
                <a:solidFill>
                  <a:prstClr val="black"/>
                </a:solidFill>
                <a:latin typeface="Arial"/>
              </a:rPr>
              <a:t> allows us to easily cross reference with Customer Data and deliver more valuable  Business MI</a:t>
            </a:r>
          </a:p>
          <a:p>
            <a:pPr defTabSz="1219170"/>
            <a:r>
              <a:rPr lang="en-GB" sz="1067" i="1" dirty="0">
                <a:solidFill>
                  <a:prstClr val="black"/>
                </a:solidFill>
                <a:latin typeface="Arial"/>
              </a:rPr>
              <a:t>*Dependent on technical review to compare </a:t>
            </a:r>
            <a:r>
              <a:rPr lang="en-GB" sz="1067" i="1" dirty="0" err="1">
                <a:solidFill>
                  <a:prstClr val="black"/>
                </a:solidFill>
                <a:latin typeface="Arial"/>
              </a:rPr>
              <a:t>Pega</a:t>
            </a:r>
            <a:r>
              <a:rPr lang="en-GB" sz="1067" i="1" dirty="0">
                <a:solidFill>
                  <a:prstClr val="black"/>
                </a:solidFill>
                <a:latin typeface="Arial"/>
              </a:rPr>
              <a:t> against Service Now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9181739" y="2770323"/>
            <a:ext cx="2880320" cy="1734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dirty="0">
                <a:solidFill>
                  <a:prstClr val="black"/>
                </a:solidFill>
                <a:latin typeface="Arial"/>
              </a:rPr>
              <a:t>PROCESS AUTOMATION &amp; VALIDATION (ongoing initiatives)</a:t>
            </a: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endParaRPr lang="en-GB" sz="1067" dirty="0">
              <a:solidFill>
                <a:prstClr val="black"/>
              </a:solidFill>
              <a:latin typeface="Arial"/>
            </a:endParaRP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endParaRPr lang="en-GB" sz="1067" dirty="0">
              <a:solidFill>
                <a:prstClr val="black"/>
              </a:solidFill>
              <a:latin typeface="Arial"/>
            </a:endParaRP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endParaRPr lang="en-GB" sz="1067" dirty="0">
              <a:solidFill>
                <a:prstClr val="black"/>
              </a:solidFill>
              <a:latin typeface="Arial"/>
            </a:endParaRPr>
          </a:p>
          <a:p>
            <a:pPr marL="228594" indent="-228594" defTabSz="1219170">
              <a:buFont typeface="Arial" panose="020B0604020202020204" pitchFamily="34" charset="0"/>
              <a:buChar char="•"/>
            </a:pPr>
            <a:r>
              <a:rPr lang="en-GB" sz="1067" i="1" dirty="0">
                <a:solidFill>
                  <a:prstClr val="black"/>
                </a:solidFill>
                <a:latin typeface="Arial"/>
              </a:rPr>
              <a:t>TO BE DISCOVERED!!! – There is plenty of untapped potential not even touched by the </a:t>
            </a:r>
            <a:r>
              <a:rPr lang="en-GB" sz="1067" i="1" dirty="0" err="1">
                <a:solidFill>
                  <a:prstClr val="black"/>
                </a:solidFill>
                <a:latin typeface="Arial"/>
              </a:rPr>
              <a:t>PoV</a:t>
            </a:r>
            <a:r>
              <a:rPr lang="en-GB" sz="1067" i="1" dirty="0">
                <a:solidFill>
                  <a:prstClr val="black"/>
                </a:solidFill>
                <a:latin typeface="Arial"/>
              </a:rPr>
              <a:t> Project that will likely present themselves as we familiarise and bed in this new system</a:t>
            </a:r>
          </a:p>
        </p:txBody>
      </p:sp>
    </p:spTree>
    <p:extLst>
      <p:ext uri="{BB962C8B-B14F-4D97-AF65-F5344CB8AC3E}">
        <p14:creationId xmlns:p14="http://schemas.microsoft.com/office/powerpoint/2010/main" val="4170215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B6724-5FF4-4075-BA05-D702C55EF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DD811-5C42-4668-9AD5-2A635A9F8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10687"/>
            <a:ext cx="10972800" cy="5294576"/>
          </a:xfrm>
        </p:spPr>
        <p:txBody>
          <a:bodyPr/>
          <a:lstStyle/>
          <a:p>
            <a:r>
              <a:rPr lang="en-GB" dirty="0"/>
              <a:t>Workshops already ongoing to populate broader Backlog of operational requirements (Project Team)</a:t>
            </a:r>
          </a:p>
          <a:p>
            <a:endParaRPr lang="en-GB" dirty="0"/>
          </a:p>
          <a:p>
            <a:r>
              <a:rPr lang="en-GB" dirty="0" err="1"/>
              <a:t>Pega</a:t>
            </a:r>
            <a:r>
              <a:rPr lang="en-GB" dirty="0"/>
              <a:t> Architect and Dev Team to begin roles within Business Optimisation Team by early February</a:t>
            </a:r>
          </a:p>
          <a:p>
            <a:endParaRPr lang="en-GB" dirty="0"/>
          </a:p>
          <a:p>
            <a:r>
              <a:rPr lang="en-GB" dirty="0"/>
              <a:t>Target for initial Customer benefits to be felt in Q1 of 2020/21 in incremental stages due to new Agile delivery methodology</a:t>
            </a:r>
          </a:p>
        </p:txBody>
      </p:sp>
    </p:spTree>
    <p:extLst>
      <p:ext uri="{BB962C8B-B14F-4D97-AF65-F5344CB8AC3E}">
        <p14:creationId xmlns:p14="http://schemas.microsoft.com/office/powerpoint/2010/main" val="379045376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B1A21F6D4BA24E9B0CD96A40293E43" ma:contentTypeVersion="11" ma:contentTypeDescription="Create a new document." ma:contentTypeScope="" ma:versionID="da3263cf9e3e9014a687852ab253d20f">
  <xsd:schema xmlns:xsd="http://www.w3.org/2001/XMLSchema" xmlns:xs="http://www.w3.org/2001/XMLSchema" xmlns:p="http://schemas.microsoft.com/office/2006/metadata/properties" xmlns:ns3="e4c32752-1701-4a1f-9229-b95952a523fc" xmlns:ns4="8ff98f94-e799-48f9-9c08-d8fb7e8553e2" targetNamespace="http://schemas.microsoft.com/office/2006/metadata/properties" ma:root="true" ma:fieldsID="87905495a45a81f57c3be4c99859f40e" ns3:_="" ns4:_="">
    <xsd:import namespace="e4c32752-1701-4a1f-9229-b95952a523fc"/>
    <xsd:import namespace="8ff98f94-e799-48f9-9c08-d8fb7e8553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c32752-1701-4a1f-9229-b95952a52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98f94-e799-48f9-9c08-d8fb7e8553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92DAF2-A188-4FAB-A6F9-E76BF6497BBB}">
  <ds:schemaRefs>
    <ds:schemaRef ds:uri="8ff98f94-e799-48f9-9c08-d8fb7e8553e2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e4c32752-1701-4a1f-9229-b95952a523f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1BC3B59-A01E-42B8-ACD8-825C70E3AE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B7FF5A-2B32-4D74-8908-082D7EDE85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c32752-1701-4a1f-9229-b95952a523fc"/>
    <ds:schemaRef ds:uri="8ff98f94-e799-48f9-9c08-d8fb7e8553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895</Words>
  <Application>Microsoft Office PowerPoint</Application>
  <PresentationFormat>Widescreen</PresentationFormat>
  <Paragraphs>105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Xoserve CRM Project Update</vt:lpstr>
      <vt:lpstr>What’s Happened to Date?</vt:lpstr>
      <vt:lpstr>PowerPoint Presentation</vt:lpstr>
      <vt:lpstr>PowerPoint Presentation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Xoserve CRM Project Update</dc:title>
  <dc:creator>Verdon, James</dc:creator>
  <cp:lastModifiedBy>Helen Cuin</cp:lastModifiedBy>
  <cp:revision>10</cp:revision>
  <dcterms:created xsi:type="dcterms:W3CDTF">2020-01-08T10:52:02Z</dcterms:created>
  <dcterms:modified xsi:type="dcterms:W3CDTF">2020-01-08T17:23:38Z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0x0101004CB1A21F6D4BA24E9B0CD96A40293E43</vt:lpwstr>
  </property>
</Properties>
</file>