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2"/>
  </p:notesMasterIdLst>
  <p:sldIdLst>
    <p:sldId id="878" r:id="rId10"/>
    <p:sldId id="89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877"/>
    <a:srgbClr val="FFFFFF"/>
    <a:srgbClr val="B1D6E8"/>
    <a:srgbClr val="D8F5FD"/>
    <a:srgbClr val="E8EAF1"/>
    <a:srgbClr val="CED1E1"/>
    <a:srgbClr val="40D1F5"/>
    <a:srgbClr val="84B8DA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5312B5-6029-40AB-B230-2B42309B23AB}" v="1146" dt="2020-01-03T12:30:31.9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73" autoAdjust="0"/>
    <p:restoredTop sz="94671" autoAdjust="0"/>
  </p:normalViewPr>
  <p:slideViewPr>
    <p:cSldViewPr>
      <p:cViewPr varScale="1">
        <p:scale>
          <a:sx n="84" d="100"/>
          <a:sy n="84" d="100"/>
        </p:scale>
        <p:origin x="92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9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der, Matthew" userId="a3668a05-164b-48e9-8376-d700fda309e7" providerId="ADAL" clId="{B25312B5-6029-40AB-B230-2B42309B23AB}"/>
    <pc:docChg chg="undo custSel delSld modSld">
      <pc:chgData name="Rider, Matthew" userId="a3668a05-164b-48e9-8376-d700fda309e7" providerId="ADAL" clId="{B25312B5-6029-40AB-B230-2B42309B23AB}" dt="2020-01-03T12:30:31.976" v="1145" actId="14100"/>
      <pc:docMkLst>
        <pc:docMk/>
      </pc:docMkLst>
      <pc:sldChg chg="modSp">
        <pc:chgData name="Rider, Matthew" userId="a3668a05-164b-48e9-8376-d700fda309e7" providerId="ADAL" clId="{B25312B5-6029-40AB-B230-2B42309B23AB}" dt="2020-01-03T12:28:57.151" v="1138" actId="20577"/>
        <pc:sldMkLst>
          <pc:docMk/>
          <pc:sldMk cId="2607852154" sldId="878"/>
        </pc:sldMkLst>
        <pc:spChg chg="mod">
          <ac:chgData name="Rider, Matthew" userId="a3668a05-164b-48e9-8376-d700fda309e7" providerId="ADAL" clId="{B25312B5-6029-40AB-B230-2B42309B23AB}" dt="2020-01-03T12:25:53.966" v="37" actId="207"/>
          <ac:spMkLst>
            <pc:docMk/>
            <pc:sldMk cId="2607852154" sldId="878"/>
            <ac:spMk id="9" creationId="{1CD340F4-EC05-45B9-AB26-20BECCEF8858}"/>
          </ac:spMkLst>
        </pc:spChg>
        <pc:spChg chg="mod">
          <ac:chgData name="Rider, Matthew" userId="a3668a05-164b-48e9-8376-d700fda309e7" providerId="ADAL" clId="{B25312B5-6029-40AB-B230-2B42309B23AB}" dt="2020-01-03T12:25:59.595" v="38" actId="207"/>
          <ac:spMkLst>
            <pc:docMk/>
            <pc:sldMk cId="2607852154" sldId="878"/>
            <ac:spMk id="13" creationId="{B354495D-E22F-4490-B63B-9C96EEB69125}"/>
          </ac:spMkLst>
        </pc:spChg>
        <pc:graphicFrameChg chg="modGraphic">
          <ac:chgData name="Rider, Matthew" userId="a3668a05-164b-48e9-8376-d700fda309e7" providerId="ADAL" clId="{B25312B5-6029-40AB-B230-2B42309B23AB}" dt="2020-01-03T12:28:57.151" v="1138" actId="20577"/>
          <ac:graphicFrameMkLst>
            <pc:docMk/>
            <pc:sldMk cId="2607852154" sldId="878"/>
            <ac:graphicFrameMk id="4" creationId="{60E62DC6-3EBE-4901-B700-870330337CDA}"/>
          </ac:graphicFrameMkLst>
        </pc:graphicFrameChg>
      </pc:sldChg>
      <pc:sldChg chg="addSp delSp modSp">
        <pc:chgData name="Rider, Matthew" userId="a3668a05-164b-48e9-8376-d700fda309e7" providerId="ADAL" clId="{B25312B5-6029-40AB-B230-2B42309B23AB}" dt="2020-01-03T12:30:31.976" v="1145" actId="14100"/>
        <pc:sldMkLst>
          <pc:docMk/>
          <pc:sldMk cId="4005042322" sldId="890"/>
        </pc:sldMkLst>
        <pc:spChg chg="mod">
          <ac:chgData name="Rider, Matthew" userId="a3668a05-164b-48e9-8376-d700fda309e7" providerId="ADAL" clId="{B25312B5-6029-40AB-B230-2B42309B23AB}" dt="2020-01-03T12:28:43.284" v="1117" actId="20577"/>
          <ac:spMkLst>
            <pc:docMk/>
            <pc:sldMk cId="4005042322" sldId="890"/>
            <ac:spMk id="5" creationId="{DFA77669-B323-43A7-AA90-FFEE9856EC44}"/>
          </ac:spMkLst>
        </pc:spChg>
        <pc:picChg chg="add mod">
          <ac:chgData name="Rider, Matthew" userId="a3668a05-164b-48e9-8376-d700fda309e7" providerId="ADAL" clId="{B25312B5-6029-40AB-B230-2B42309B23AB}" dt="2020-01-03T12:30:31.976" v="1145" actId="14100"/>
          <ac:picMkLst>
            <pc:docMk/>
            <pc:sldMk cId="4005042322" sldId="890"/>
            <ac:picMk id="3" creationId="{80F7B635-E89D-481C-8A7B-C734594A5C74}"/>
          </ac:picMkLst>
        </pc:picChg>
        <pc:picChg chg="del">
          <ac:chgData name="Rider, Matthew" userId="a3668a05-164b-48e9-8376-d700fda309e7" providerId="ADAL" clId="{B25312B5-6029-40AB-B230-2B42309B23AB}" dt="2020-01-03T12:28:46.318" v="1118" actId="478"/>
          <ac:picMkLst>
            <pc:docMk/>
            <pc:sldMk cId="4005042322" sldId="890"/>
            <ac:picMk id="4" creationId="{19A6C979-EF32-4506-8E99-60C138D4DC09}"/>
          </ac:picMkLst>
        </pc:picChg>
      </pc:sldChg>
      <pc:sldChg chg="del">
        <pc:chgData name="Rider, Matthew" userId="a3668a05-164b-48e9-8376-d700fda309e7" providerId="ADAL" clId="{B25312B5-6029-40AB-B230-2B42309B23AB}" dt="2020-01-03T12:27:39.586" v="795" actId="2696"/>
        <pc:sldMkLst>
          <pc:docMk/>
          <pc:sldMk cId="1321874352" sldId="891"/>
        </pc:sldMkLst>
      </pc:sldChg>
      <pc:sldChg chg="del">
        <pc:chgData name="Rider, Matthew" userId="a3668a05-164b-48e9-8376-d700fda309e7" providerId="ADAL" clId="{B25312B5-6029-40AB-B230-2B42309B23AB}" dt="2020-01-03T12:27:40.521" v="796" actId="2696"/>
        <pc:sldMkLst>
          <pc:docMk/>
          <pc:sldMk cId="486874826" sldId="8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03/01/2020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/>
              <a:t>XRN4828 - Nov 19 Release 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EDE4AA0-BEE7-40EF-ADC2-D1B3EAA1B345}"/>
              </a:ext>
            </a:extLst>
          </p:cNvPr>
          <p:cNvGrpSpPr/>
          <p:nvPr/>
        </p:nvGrpSpPr>
        <p:grpSpPr>
          <a:xfrm>
            <a:off x="251520" y="987574"/>
            <a:ext cx="8594612" cy="3329673"/>
            <a:chOff x="137840" y="723530"/>
            <a:chExt cx="8017423" cy="2926997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:a16="http://schemas.microsoft.com/office/drawing/2014/main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11847524"/>
                </p:ext>
              </p:extLst>
            </p:nvPr>
          </p:nvGraphicFramePr>
          <p:xfrm>
            <a:off x="137840" y="723530"/>
            <a:ext cx="8017423" cy="2926997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08/01/20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PIS and First Usage monitoring completed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Handover of associated changes to Tech Ops approved and completed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Closedown activities to commence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anose="020B0604020202020204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No key Risks or Issues associated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 typeface="Arial" panose="020B0604020202020204" pitchFamily="34" charset="0"/>
                          <a:buChar char="•"/>
                          <a:tabLst/>
                          <a:defRPr/>
                        </a:pP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BER with full delivery costs were approved at ChMC in April 2019,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BER for XRN4866 UIG Recommendation approved by ChMC on 12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 June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Xoserve SME resources supporting multiple demands (e.g. BAU defects, Future Releases etc.) is ongoing. No current concerns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932F9EA-D945-459F-8F00-091B3CFCAABE}"/>
                </a:ext>
              </a:extLst>
            </p:cNvPr>
            <p:cNvSpPr/>
            <p:nvPr/>
          </p:nvSpPr>
          <p:spPr>
            <a:xfrm>
              <a:off x="7259096" y="1394296"/>
              <a:ext cx="204194" cy="2131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5987072" y="1779662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26217" y="1779662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54495D-E22F-4490-B63B-9C96EEB69125}"/>
              </a:ext>
            </a:extLst>
          </p:cNvPr>
          <p:cNvSpPr/>
          <p:nvPr/>
        </p:nvSpPr>
        <p:spPr>
          <a:xfrm>
            <a:off x="2265362" y="1779662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85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XRN4828 - Nov 19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704766"/>
            <a:ext cx="9036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</a:rPr>
              <a:t>Key Milestone Dates:</a:t>
            </a:r>
          </a:p>
          <a:p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Successful Implementation – 09/11/19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FU &amp; PIS successfully completed with all Nov 19 changes handed over to Tech 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Closedown activities to commence</a:t>
            </a:r>
          </a:p>
          <a:p>
            <a:endParaRPr lang="en-GB" sz="1000" dirty="0">
              <a:solidFill>
                <a:srgbClr val="1D3E61"/>
              </a:solidFill>
            </a:endParaRPr>
          </a:p>
          <a:p>
            <a:endParaRPr lang="en-GB" sz="1000" b="1" dirty="0">
              <a:solidFill>
                <a:srgbClr val="1D3E6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F7B635-E89D-481C-8A7B-C734594A5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923678"/>
            <a:ext cx="892899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042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B7C7BFF44674AB1DCE2D90C92642C" ma:contentTypeVersion="10" ma:contentTypeDescription="Create a new document." ma:contentTypeScope="" ma:versionID="eb9319088772882600dec43eb9bd9956">
  <xsd:schema xmlns:xsd="http://www.w3.org/2001/XMLSchema" xmlns:xs="http://www.w3.org/2001/XMLSchema" xmlns:p="http://schemas.microsoft.com/office/2006/metadata/properties" xmlns:ns3="92739de9-cde3-4b52-807e-16b9b526eac7" xmlns:ns4="4213930e-d389-4fcc-a8c2-6200ba704a64" targetNamespace="http://schemas.microsoft.com/office/2006/metadata/properties" ma:root="true" ma:fieldsID="8a925f5c64de3050568f3462f938b129" ns3:_="" ns4:_="">
    <xsd:import namespace="92739de9-cde3-4b52-807e-16b9b526eac7"/>
    <xsd:import namespace="4213930e-d389-4fcc-a8c2-6200ba704a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739de9-cde3-4b52-807e-16b9b526ea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3930e-d389-4fcc-a8c2-6200ba704a6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8633FC-C810-4B2E-A6D0-A20FC67CAF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739de9-cde3-4b52-807e-16b9b526eac7"/>
    <ds:schemaRef ds:uri="4213930e-d389-4fcc-a8c2-6200ba704a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92739de9-cde3-4b52-807e-16b9b526eac7"/>
    <ds:schemaRef ds:uri="http://schemas.openxmlformats.org/package/2006/metadata/core-properties"/>
    <ds:schemaRef ds:uri="http://schemas.microsoft.com/office/2006/metadata/properties"/>
    <ds:schemaRef ds:uri="4213930e-d389-4fcc-a8c2-6200ba704a64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9963</TotalTime>
  <Words>142</Words>
  <Application>Microsoft Office PowerPoint</Application>
  <PresentationFormat>On-screen Show (16:9)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Verdana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XRN4828 - Nov 19 Release -  Status Update</vt:lpstr>
      <vt:lpstr>XRN4828 - Nov 19 Release Timelines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Rider, Matthew</cp:lastModifiedBy>
  <cp:revision>373</cp:revision>
  <dcterms:created xsi:type="dcterms:W3CDTF">2018-09-02T17:12:15Z</dcterms:created>
  <dcterms:modified xsi:type="dcterms:W3CDTF">2020-01-03T12:30:32Z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0x010100915B7C7BFF44674AB1DCE2D90C92642C</vt:lpwstr>
  </property>
</Properties>
</file>