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94" r:id="rId10"/>
    <p:sldId id="339" r:id="rId11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8DA"/>
    <a:srgbClr val="D8F5FD"/>
    <a:srgbClr val="E8EAF1"/>
    <a:srgbClr val="CED1E1"/>
    <a:srgbClr val="40D1F5"/>
    <a:srgbClr val="FFFFFF"/>
    <a:srgbClr val="B1D6E8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7" autoAdjust="0"/>
    <p:restoredTop sz="94660"/>
  </p:normalViewPr>
  <p:slideViewPr>
    <p:cSldViewPr>
      <p:cViewPr varScale="1">
        <p:scale>
          <a:sx n="119" d="100"/>
          <a:sy n="119" d="100"/>
        </p:scale>
        <p:origin x="25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8" y="739775"/>
            <a:ext cx="6583362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6C698-D02E-4E32-B43B-0820C95FE09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2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F0C77-334A-4FB0-A6A1-8976F835091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26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827584" y="1923678"/>
            <a:ext cx="7560840" cy="9715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>
                <a:solidFill>
                  <a:schemeClr val="tx2"/>
                </a:solidFill>
              </a:rPr>
              <a:t>7</a:t>
            </a:r>
            <a:r>
              <a:rPr lang="en-GB">
                <a:solidFill>
                  <a:schemeClr val="tx2"/>
                </a:solidFill>
              </a:rPr>
              <a:t>.8 </a:t>
            </a:r>
            <a:r>
              <a:rPr lang="en-GB" dirty="0">
                <a:solidFill>
                  <a:schemeClr val="tx2"/>
                </a:solidFill>
              </a:rPr>
              <a:t>Data Office Changes</a:t>
            </a:r>
            <a:endParaRPr lang="en-GB" kern="12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60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/>
          <p:cNvSpPr/>
          <p:nvPr/>
        </p:nvSpPr>
        <p:spPr bwMode="auto">
          <a:xfrm>
            <a:off x="-1266" y="142934"/>
            <a:ext cx="9144000" cy="442588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chemeClr val="bg1"/>
                </a:solidFill>
                <a:latin typeface="Arial" charset="0"/>
              </a:rPr>
              <a:t>Customer Impacting Data Changes: XRNs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24519"/>
              </p:ext>
            </p:extLst>
          </p:nvPr>
        </p:nvGraphicFramePr>
        <p:xfrm>
          <a:off x="151968" y="1258969"/>
          <a:ext cx="8740510" cy="382058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683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2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62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62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25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788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36659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Change Proposals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Sept 19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Oct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Nov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Dec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Jan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49">
                <a:tc>
                  <a:txBody>
                    <a:bodyPr/>
                    <a:lstStyle/>
                    <a:p>
                      <a:pPr marL="0" algn="l" defTabSz="914378" rtl="0" eaLnBrk="1" fontAlgn="b" latinLnBrk="0" hangingPunct="1"/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4738: Shipper portfolio update of proposed Formula Year AQ/SOQ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989">
                <a:tc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4859: </a:t>
                      </a: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 MAM Access to CDSP Data to Mitigate Reduced MAM Appointment Timescales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3">
                <a:tc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4860: National ‘Temporary’ UIG Monitoring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Data Strategy to confirm start up for </a:t>
                      </a:r>
                      <a:r>
                        <a:rPr lang="en-GB" sz="1000"/>
                        <a:t>product user case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449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XRN4928: BG Request for </a:t>
                      </a:r>
                      <a:r>
                        <a:rPr lang="en-GB" sz="800" b="1" dirty="0" err="1">
                          <a:solidFill>
                            <a:schemeClr val="tx1"/>
                          </a:solidFill>
                        </a:rPr>
                        <a:t>iGT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 Elected sites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483">
                <a:tc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4779:</a:t>
                      </a: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UNC Modification 0657S - Adding AQ reporting to the PARR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Change due for delivery for January PARR Report run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318"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4980: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Change Supply Point Enquiry API to add in extra field and make certain other fields visible.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943706"/>
                  </a:ext>
                </a:extLst>
              </a:tr>
              <a:tr h="473318"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4713: Actual read following estimated transfer read calculating AQ of 1 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886812"/>
                  </a:ext>
                </a:extLst>
              </a:tr>
              <a:tr h="379449">
                <a:tc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5004 – Golden Bullet Report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955436"/>
                  </a:ext>
                </a:extLst>
              </a:tr>
            </a:tbl>
          </a:graphicData>
        </a:graphic>
      </p:graphicFrame>
      <p:sp>
        <p:nvSpPr>
          <p:cNvPr id="197" name="Pentagon 196"/>
          <p:cNvSpPr/>
          <p:nvPr/>
        </p:nvSpPr>
        <p:spPr>
          <a:xfrm>
            <a:off x="171455" y="614704"/>
            <a:ext cx="1728192" cy="167537"/>
          </a:xfrm>
          <a:prstGeom prst="homePlate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Capture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FB77E06-41B8-44C0-8E7F-80DFB44FC5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947" y="430327"/>
            <a:ext cx="548634" cy="548634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862E908E-415A-4E45-891A-80EE81C5B2AB}"/>
              </a:ext>
            </a:extLst>
          </p:cNvPr>
          <p:cNvSpPr/>
          <p:nvPr/>
        </p:nvSpPr>
        <p:spPr>
          <a:xfrm>
            <a:off x="8244409" y="434159"/>
            <a:ext cx="485089" cy="509679"/>
          </a:xfrm>
          <a:prstGeom prst="ellipse">
            <a:avLst/>
          </a:prstGeom>
          <a:noFill/>
          <a:ln w="57150">
            <a:solidFill>
              <a:srgbClr val="E7BB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dirty="0"/>
          </a:p>
        </p:txBody>
      </p:sp>
      <p:sp>
        <p:nvSpPr>
          <p:cNvPr id="18" name="Pentagon 17"/>
          <p:cNvSpPr/>
          <p:nvPr/>
        </p:nvSpPr>
        <p:spPr>
          <a:xfrm>
            <a:off x="179512" y="844372"/>
            <a:ext cx="1728192" cy="14401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**Estimated Delivery</a:t>
            </a:r>
          </a:p>
        </p:txBody>
      </p:sp>
      <p:sp>
        <p:nvSpPr>
          <p:cNvPr id="23" name="Pentagon 22"/>
          <p:cNvSpPr/>
          <p:nvPr/>
        </p:nvSpPr>
        <p:spPr>
          <a:xfrm>
            <a:off x="171455" y="1043746"/>
            <a:ext cx="1728192" cy="14401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Delivery</a:t>
            </a:r>
          </a:p>
        </p:txBody>
      </p:sp>
      <p:sp>
        <p:nvSpPr>
          <p:cNvPr id="26" name="Pentagon 25"/>
          <p:cNvSpPr/>
          <p:nvPr/>
        </p:nvSpPr>
        <p:spPr>
          <a:xfrm>
            <a:off x="4067944" y="3086170"/>
            <a:ext cx="2016224" cy="14401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3706638" y="1797602"/>
            <a:ext cx="1728192" cy="146298"/>
          </a:xfrm>
          <a:prstGeom prst="homePlate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7704" y="600009"/>
            <a:ext cx="3648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**Estimated delivery dates will be confirmed on completion of Capture and align to the chosen solution.</a:t>
            </a:r>
          </a:p>
        </p:txBody>
      </p:sp>
      <p:sp>
        <p:nvSpPr>
          <p:cNvPr id="39" name="Pentagon 38"/>
          <p:cNvSpPr/>
          <p:nvPr/>
        </p:nvSpPr>
        <p:spPr>
          <a:xfrm>
            <a:off x="5254358" y="3935372"/>
            <a:ext cx="772635" cy="14401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34" name="Pentagon 22">
            <a:extLst>
              <a:ext uri="{FF2B5EF4-FFF2-40B4-BE49-F238E27FC236}">
                <a16:creationId xmlns:a16="http://schemas.microsoft.com/office/drawing/2014/main" id="{36E21F53-ADC5-4773-81D2-B5B9022E696B}"/>
              </a:ext>
            </a:extLst>
          </p:cNvPr>
          <p:cNvSpPr/>
          <p:nvPr/>
        </p:nvSpPr>
        <p:spPr>
          <a:xfrm>
            <a:off x="6510053" y="1786114"/>
            <a:ext cx="720076" cy="154285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2" name="Pentagon 23">
            <a:extLst>
              <a:ext uri="{FF2B5EF4-FFF2-40B4-BE49-F238E27FC236}">
                <a16:creationId xmlns:a16="http://schemas.microsoft.com/office/drawing/2014/main" id="{859A9D01-9268-47A9-8F18-C27EFF1D8E56}"/>
              </a:ext>
            </a:extLst>
          </p:cNvPr>
          <p:cNvSpPr/>
          <p:nvPr/>
        </p:nvSpPr>
        <p:spPr>
          <a:xfrm>
            <a:off x="3111124" y="4884854"/>
            <a:ext cx="1706468" cy="144016"/>
          </a:xfrm>
          <a:prstGeom prst="homePlate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5" name="Pentagon 11">
            <a:extLst>
              <a:ext uri="{FF2B5EF4-FFF2-40B4-BE49-F238E27FC236}">
                <a16:creationId xmlns:a16="http://schemas.microsoft.com/office/drawing/2014/main" id="{37BF4919-71F1-4214-AC15-8E5860B911D4}"/>
              </a:ext>
            </a:extLst>
          </p:cNvPr>
          <p:cNvSpPr/>
          <p:nvPr/>
        </p:nvSpPr>
        <p:spPr>
          <a:xfrm>
            <a:off x="4948539" y="4871541"/>
            <a:ext cx="972583" cy="14624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PART A</a:t>
            </a:r>
          </a:p>
        </p:txBody>
      </p:sp>
      <p:sp>
        <p:nvSpPr>
          <p:cNvPr id="37" name="Pentagon 14">
            <a:extLst>
              <a:ext uri="{FF2B5EF4-FFF2-40B4-BE49-F238E27FC236}">
                <a16:creationId xmlns:a16="http://schemas.microsoft.com/office/drawing/2014/main" id="{EB9BA0D0-87BA-4DA2-9BBF-09E5EAFEC5ED}"/>
              </a:ext>
            </a:extLst>
          </p:cNvPr>
          <p:cNvSpPr/>
          <p:nvPr/>
        </p:nvSpPr>
        <p:spPr>
          <a:xfrm>
            <a:off x="6255745" y="4891516"/>
            <a:ext cx="908537" cy="14624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PART B</a:t>
            </a:r>
          </a:p>
        </p:txBody>
      </p:sp>
      <p:sp>
        <p:nvSpPr>
          <p:cNvPr id="38" name="Pentagon 14">
            <a:extLst>
              <a:ext uri="{FF2B5EF4-FFF2-40B4-BE49-F238E27FC236}">
                <a16:creationId xmlns:a16="http://schemas.microsoft.com/office/drawing/2014/main" id="{44A938AE-A20C-4CB2-AF80-74ADC57BFB77}"/>
              </a:ext>
            </a:extLst>
          </p:cNvPr>
          <p:cNvSpPr/>
          <p:nvPr/>
        </p:nvSpPr>
        <p:spPr>
          <a:xfrm>
            <a:off x="6271811" y="4439969"/>
            <a:ext cx="857463" cy="14401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40" name="Pentagon 26">
            <a:extLst>
              <a:ext uri="{FF2B5EF4-FFF2-40B4-BE49-F238E27FC236}">
                <a16:creationId xmlns:a16="http://schemas.microsoft.com/office/drawing/2014/main" id="{CB4C2CA9-A6E9-4718-8C47-6E9C18BD1530}"/>
              </a:ext>
            </a:extLst>
          </p:cNvPr>
          <p:cNvSpPr/>
          <p:nvPr/>
        </p:nvSpPr>
        <p:spPr>
          <a:xfrm>
            <a:off x="2842542" y="3942030"/>
            <a:ext cx="772635" cy="144016"/>
          </a:xfrm>
          <a:prstGeom prst="homePlate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41" name="Pentagon 38">
            <a:extLst>
              <a:ext uri="{FF2B5EF4-FFF2-40B4-BE49-F238E27FC236}">
                <a16:creationId xmlns:a16="http://schemas.microsoft.com/office/drawing/2014/main" id="{7C53217F-E836-432D-A283-EFD06654E075}"/>
              </a:ext>
            </a:extLst>
          </p:cNvPr>
          <p:cNvSpPr/>
          <p:nvPr/>
        </p:nvSpPr>
        <p:spPr>
          <a:xfrm>
            <a:off x="6440594" y="3502851"/>
            <a:ext cx="772635" cy="14401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42" name="Pentagon 26">
            <a:extLst>
              <a:ext uri="{FF2B5EF4-FFF2-40B4-BE49-F238E27FC236}">
                <a16:creationId xmlns:a16="http://schemas.microsoft.com/office/drawing/2014/main" id="{D73FE93A-6B92-48EF-922A-8E477F4FE9A8}"/>
              </a:ext>
            </a:extLst>
          </p:cNvPr>
          <p:cNvSpPr/>
          <p:nvPr/>
        </p:nvSpPr>
        <p:spPr>
          <a:xfrm>
            <a:off x="6463662" y="2558902"/>
            <a:ext cx="772635" cy="144016"/>
          </a:xfrm>
          <a:prstGeom prst="homePlate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05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1171669D13A449897730F616A930F0" ma:contentTypeVersion="5" ma:contentTypeDescription="Create a new document." ma:contentTypeScope="" ma:versionID="afcc19b2ed6a6a0b1cf86701e540e9d4">
  <xsd:schema xmlns:xsd="http://www.w3.org/2001/XMLSchema" xmlns:xs="http://www.w3.org/2001/XMLSchema" xmlns:p="http://schemas.microsoft.com/office/2006/metadata/properties" xmlns:ns3="9f57134b-da23-4bbd-b454-c89c373aaf83" targetNamespace="http://schemas.microsoft.com/office/2006/metadata/properties" ma:root="true" ma:fieldsID="a629b05ebfd193d67ec614ce28198971" ns3:_="">
    <xsd:import namespace="9f57134b-da23-4bbd-b454-c89c373aaf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7134b-da23-4bbd-b454-c89c373aaf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9f57134b-da23-4bbd-b454-c89c373aaf83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3BDE4B-3C1D-4BCE-B20C-91F6B572D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57134b-da23-4bbd-b454-c89c373aaf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28700</TotalTime>
  <Words>161</Words>
  <Application>Microsoft Office PowerPoint</Application>
  <PresentationFormat>On-screen Show (16:9)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ＭＳ Ｐゴシック</vt:lpstr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7.8 Data Office Changes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LeResche, Jaimee</cp:lastModifiedBy>
  <cp:revision>391</cp:revision>
  <cp:lastPrinted>2019-11-14T11:38:16Z</cp:lastPrinted>
  <dcterms:created xsi:type="dcterms:W3CDTF">2018-09-02T17:12:15Z</dcterms:created>
  <dcterms:modified xsi:type="dcterms:W3CDTF">2020-01-03T13:36:07Z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0x010100271171669D13A449897730F616A930F0</vt:lpwstr>
  </property>
  <property fmtid="{D5CDD505-2E9C-101B-9397-08002B2CF9AE}" pid="4" name="TaxKeyword">
    <vt:lpwstr/>
  </property>
</Properties>
</file>