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15/04/2020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There continues to be a significate impact on the project regarding COVID-19. This is due to customer site access restrictions being in place following government recommendations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90% of all remaining customers are on hold due to business continuity arrangements or restrictions in place with BT Openreach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Project continuing where possible with remaining customers</a:t>
            </a:r>
          </a:p>
          <a:p>
            <a:pPr marL="457200" lvl="1" indent="0">
              <a:buNone/>
            </a:pPr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Overall project RAG status has remains at 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Network Lines, Server and Router installations all require site access which has been limited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Customer migrations dependent on all physical infrastructure being in place </a:t>
            </a:r>
          </a:p>
          <a:p>
            <a:pPr marL="0" indent="0">
              <a:buNone/>
            </a:pPr>
            <a:endParaRPr lang="en-US" sz="11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Project team have engaged with legacy service provider to ensure all customers remain on a fully supported solution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Agreement in place to extend support past August 2020, if needed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Minimum 3 month extension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Extension can be triggered at the end of June 2020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2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Once lockdown restrictions begin to ease, following government guidance, the project will re-plan and confirm new project milestone dates.</a:t>
            </a:r>
          </a:p>
          <a:p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EC897A-B44D-4A6A-A4E1-B4F6DEBEE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755"/>
            <a:ext cx="9144000" cy="430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5555bc4e76dcffa51c54044eeb283f7a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04e7acac1b15043f2fc7db01ae58639f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3092569d-7549-4f1f-b838-122d264c6bd8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01f7a547-d57a-44ce-a211-81869c79743b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E6CD51-8195-4A3A-9AFD-E91F69C6C98B}"/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595</TotalTime>
  <Words>185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Clarke, Angela</cp:lastModifiedBy>
  <cp:revision>18</cp:revision>
  <dcterms:created xsi:type="dcterms:W3CDTF">2018-09-02T17:12:15Z</dcterms:created>
  <dcterms:modified xsi:type="dcterms:W3CDTF">2020-05-08T10:25:41Z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