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20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May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11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May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April 2020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77632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65257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00304BAB-1283-412A-8F78-E71C040EAA7B}"/>
              </a:ext>
            </a:extLst>
          </p:cNvPr>
          <p:cNvSpPr/>
          <p:nvPr/>
        </p:nvSpPr>
        <p:spPr>
          <a:xfrm rot="5400000">
            <a:off x="3224518" y="127728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57" name="Right Arrow 139">
            <a:extLst>
              <a:ext uri="{FF2B5EF4-FFF2-40B4-BE49-F238E27FC236}">
                <a16:creationId xmlns:a16="http://schemas.microsoft.com/office/drawing/2014/main" id="{C4D6AE01-EE03-45EC-8817-FDBFF560023A}"/>
              </a:ext>
            </a:extLst>
          </p:cNvPr>
          <p:cNvSpPr/>
          <p:nvPr/>
        </p:nvSpPr>
        <p:spPr>
          <a:xfrm rot="16200000">
            <a:off x="3224518" y="4553886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35557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41325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82624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06373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00712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68684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60566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662108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20035" y="4814898"/>
            <a:ext cx="1986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at 11</a:t>
            </a:r>
            <a:r>
              <a:rPr lang="en-GB" sz="1000" b="1" baseline="30000" dirty="0"/>
              <a:t>th</a:t>
            </a:r>
            <a:r>
              <a:rPr lang="en-GB" sz="1000" b="1" dirty="0"/>
              <a:t> May 2020</a:t>
            </a:r>
          </a:p>
        </p:txBody>
      </p:sp>
      <p:sp>
        <p:nvSpPr>
          <p:cNvPr id="36" name="Right Arrow 139">
            <a:extLst>
              <a:ext uri="{FF2B5EF4-FFF2-40B4-BE49-F238E27FC236}">
                <a16:creationId xmlns:a16="http://schemas.microsoft.com/office/drawing/2014/main" id="{823EB171-746C-4BDB-9264-FC2594B6A266}"/>
              </a:ext>
            </a:extLst>
          </p:cNvPr>
          <p:cNvSpPr/>
          <p:nvPr/>
        </p:nvSpPr>
        <p:spPr>
          <a:xfrm rot="16200000">
            <a:off x="3227943" y="231192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16BCFCB7-19E9-4F61-9F67-41656ED99E53}"/>
              </a:ext>
            </a:extLst>
          </p:cNvPr>
          <p:cNvSpPr/>
          <p:nvPr/>
        </p:nvSpPr>
        <p:spPr>
          <a:xfrm rot="5400000">
            <a:off x="7002924" y="237507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DFBBC230-742D-491E-AABE-7640C262D03B}"/>
              </a:ext>
            </a:extLst>
          </p:cNvPr>
          <p:cNvSpPr/>
          <p:nvPr/>
        </p:nvSpPr>
        <p:spPr>
          <a:xfrm rot="16200000">
            <a:off x="7002924" y="4486962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96B0F47C-6D45-4434-8F75-246C7328DB69}"/>
              </a:ext>
            </a:extLst>
          </p:cNvPr>
          <p:cNvSpPr/>
          <p:nvPr/>
        </p:nvSpPr>
        <p:spPr>
          <a:xfrm rot="16200000">
            <a:off x="7010848" y="128182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row: Left-Right 44">
            <a:extLst>
              <a:ext uri="{FF2B5EF4-FFF2-40B4-BE49-F238E27FC236}">
                <a16:creationId xmlns:a16="http://schemas.microsoft.com/office/drawing/2014/main" id="{65ABCF5B-8075-48E4-AB5C-CCF96D11D019}"/>
              </a:ext>
            </a:extLst>
          </p:cNvPr>
          <p:cNvSpPr/>
          <p:nvPr/>
        </p:nvSpPr>
        <p:spPr>
          <a:xfrm>
            <a:off x="7093750" y="347069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11</a:t>
            </a:r>
            <a:r>
              <a:rPr lang="en-GB" sz="1400" baseline="30000" dirty="0"/>
              <a:t>th</a:t>
            </a:r>
            <a:r>
              <a:rPr lang="en-GB" sz="1400" dirty="0"/>
              <a:t> May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945880-D220-4E53-B15E-07A5A6E1F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18421"/>
            <a:ext cx="8712968" cy="454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01f7a547-d57a-44ce-a211-81869c79743b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3092569d-7549-4f1f-b838-122d264c6bd8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3366F8-9AAA-4394-AFDA-0FE1C32B35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15607</TotalTime>
  <Words>192</Words>
  <Application>Microsoft Office PowerPoint</Application>
  <PresentationFormat>On-screen Show (16:9)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April 2020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296</cp:revision>
  <dcterms:created xsi:type="dcterms:W3CDTF">2018-09-02T17:12:15Z</dcterms:created>
  <dcterms:modified xsi:type="dcterms:W3CDTF">2020-05-11T13:10:02Z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664306679</vt:i4>
  </property>
  <property fmtid="{D5CDD505-2E9C-101B-9397-08002B2CF9AE}" pid="3" name="_NewReviewCycle">
    <vt:lpwstr/>
  </property>
  <property fmtid="{D5CDD505-2E9C-101B-9397-08002B2CF9AE}" pid="4" name="_EmailSubject">
    <vt:lpwstr>CoMC dashboard - 14.08.19</vt:lpwstr>
  </property>
  <property fmtid="{D5CDD505-2E9C-101B-9397-08002B2CF9AE}" pid="5" name="_AuthorEmail">
    <vt:lpwstr>megan.laki@xoserve.com</vt:lpwstr>
  </property>
  <property fmtid="{D5CDD505-2E9C-101B-9397-08002B2CF9AE}" pid="6" name="_AuthorEmailDisplayName">
    <vt:lpwstr>Laki, Megan</vt:lpwstr>
  </property>
  <property fmtid="{D5CDD505-2E9C-101B-9397-08002B2CF9AE}" pid="7" name="_PreviousAdHocReviewCycleID">
    <vt:i4>-346255393</vt:i4>
  </property>
  <property fmtid="{D5CDD505-2E9C-101B-9397-08002B2CF9AE}" pid="8" name="ContentTypeId">
    <vt:lpwstr>0x01010041A7FD4F90B5DA4788FF0464472C409F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