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D3AC8-9599-4643-81F5-A4209610A1D7}" v="922" dt="2020-05-29T13:50:04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June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Following the recent update to government guidance regarding COVID-19, the project has been engaging with all customers to understand if access restrictions have been lifted and to confirm if we can progress with their migration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60% of all remaining customers are now in a position to continue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BT Openreach have provided June dates for all customer still needing network lines</a:t>
            </a:r>
          </a:p>
          <a:p>
            <a:pPr marL="457200" lvl="1" indent="0">
              <a:buNone/>
            </a:pPr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are currently re-planning following the customer engagement and will create a new baselined delivery plan on the 15</a:t>
            </a:r>
            <a:r>
              <a:rPr lang="en-US" sz="1400" kern="0" baseline="30000" dirty="0">
                <a:latin typeface="Arial"/>
                <a:cs typeface="Arial"/>
              </a:rPr>
              <a:t>th</a:t>
            </a:r>
            <a:r>
              <a:rPr lang="en-US" sz="1400" kern="0" dirty="0">
                <a:latin typeface="Arial"/>
                <a:cs typeface="Arial"/>
              </a:rPr>
              <a:t> June</a:t>
            </a:r>
            <a:endParaRPr lang="en-US" sz="11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1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new project plan end date will confirm how long we will need to extend support with our legacy service provider to ensure all customers remain on a fully supported solution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Agreement in place to extend support past August 2020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Minimum 3 month extension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Extension can be triggered at the end of June 2020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0C97F0-2CCB-4439-91B3-F9190A270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80" y="320169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C09751289BD64B89F85D70477A3783" ma:contentTypeVersion="13" ma:contentTypeDescription="Create a new document." ma:contentTypeScope="" ma:versionID="0de92d9d9b32221c95a8460861d65fce">
  <xsd:schema xmlns:xsd="http://www.w3.org/2001/XMLSchema" xmlns:xs="http://www.w3.org/2001/XMLSchema" xmlns:p="http://schemas.microsoft.com/office/2006/metadata/properties" xmlns:ns3="24938e36-1604-481e-b36a-cfeb5237cbd3" xmlns:ns4="5b14776a-25fa-4f57-ace4-8ef8b5833d48" targetNamespace="http://schemas.microsoft.com/office/2006/metadata/properties" ma:root="true" ma:fieldsID="a8a4ab9d99d609be822f46f0dde4dae0" ns3:_="" ns4:_="">
    <xsd:import namespace="24938e36-1604-481e-b36a-cfeb5237cbd3"/>
    <xsd:import namespace="5b14776a-25fa-4f57-ace4-8ef8b5833d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38e36-1604-481e-b36a-cfeb5237cb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4776a-25fa-4f57-ace4-8ef8b5833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5b14776a-25fa-4f57-ace4-8ef8b5833d48"/>
    <ds:schemaRef ds:uri="24938e36-1604-481e-b36a-cfeb5237cbd3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3CACC0-77B5-49B7-B908-907D9F5BA7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938e36-1604-481e-b36a-cfeb5237cbd3"/>
    <ds:schemaRef ds:uri="5b14776a-25fa-4f57-ace4-8ef8b5833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646</TotalTime>
  <Words>169</Words>
  <Application>Microsoft Office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Pollard, Mark</cp:lastModifiedBy>
  <cp:revision>17</cp:revision>
  <dcterms:created xsi:type="dcterms:W3CDTF">2018-09-02T17:12:15Z</dcterms:created>
  <dcterms:modified xsi:type="dcterms:W3CDTF">2020-05-29T13:50:04Z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0x01010008C09751289BD64B89F85D70477A3783</vt:lpwstr>
  </property>
</Properties>
</file>