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D3AC8-9599-4643-81F5-A4209610A1D7}" v="922" dt="2020-05-29T13:50:04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June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Following the recent update to government guidance regarding COVID-19, the project has been engaging with all customers to understand if access restrictions have been lifted and to confirm if we can progress with their migration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60% of all remaining customers are now in a position to continue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BT Openreach have provided June dates for all customer still needing network lines</a:t>
            </a:r>
          </a:p>
          <a:p>
            <a:pPr marL="457200" lvl="1" indent="0">
              <a:buNone/>
            </a:pPr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are currently re-planning following the customer engagement and will create a new baselined delivery plan on the 15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June</a:t>
            </a:r>
            <a:endParaRPr lang="en-US" sz="11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new project plan end date will confirm how long we will need to extend support with our legacy service provider to ensure all customers remain on a fully supported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Agreement in place to extend support past August 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Extension can be triggered at the end of June 2020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C97F0-2CCB-4439-91B3-F9190A270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80" y="320169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b14776a-25fa-4f57-ace4-8ef8b5833d48"/>
    <ds:schemaRef ds:uri="24938e36-1604-481e-b36a-cfeb5237cbd3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0F835-2677-4F11-9076-D56E9A1F650F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646</TotalTime>
  <Words>169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2020-05-29T13:50:04Z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