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7CF5E-7E96-4756-98E6-B63AB9CBECB2}" v="216" dt="2020-06-08T10:16:20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June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8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June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May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00304BAB-1283-412A-8F78-E71C040EAA7B}"/>
              </a:ext>
            </a:extLst>
          </p:cNvPr>
          <p:cNvSpPr/>
          <p:nvPr/>
        </p:nvSpPr>
        <p:spPr>
          <a:xfrm rot="5400000">
            <a:off x="3224518" y="1277285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77684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06306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33751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98490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20258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12037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25960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42567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Apr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</a:t>
            </a:r>
            <a:r>
              <a:rPr lang="en-GB" sz="1000" b="1"/>
              <a:t>at 8</a:t>
            </a:r>
            <a:r>
              <a:rPr lang="en-GB" sz="1000" b="1" baseline="30000"/>
              <a:t>th</a:t>
            </a:r>
            <a:r>
              <a:rPr lang="en-GB" sz="1000" b="1"/>
              <a:t> </a:t>
            </a:r>
            <a:r>
              <a:rPr lang="en-GB" sz="1000" b="1" dirty="0"/>
              <a:t>June 2020</a:t>
            </a:r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16BCFCB7-19E9-4F61-9F67-41656ED99E53}"/>
              </a:ext>
            </a:extLst>
          </p:cNvPr>
          <p:cNvSpPr/>
          <p:nvPr/>
        </p:nvSpPr>
        <p:spPr>
          <a:xfrm rot="5400000">
            <a:off x="7002924" y="237507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DFBBC230-742D-491E-AABE-7640C262D03B}"/>
              </a:ext>
            </a:extLst>
          </p:cNvPr>
          <p:cNvSpPr/>
          <p:nvPr/>
        </p:nvSpPr>
        <p:spPr>
          <a:xfrm rot="16200000">
            <a:off x="7002924" y="448696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96B0F47C-6D45-4434-8F75-246C7328DB69}"/>
              </a:ext>
            </a:extLst>
          </p:cNvPr>
          <p:cNvSpPr/>
          <p:nvPr/>
        </p:nvSpPr>
        <p:spPr>
          <a:xfrm rot="16200000">
            <a:off x="7010848" y="12818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7D63A677-A31B-4C0A-9818-B82F0655BA58}"/>
              </a:ext>
            </a:extLst>
          </p:cNvPr>
          <p:cNvSpPr/>
          <p:nvPr/>
        </p:nvSpPr>
        <p:spPr>
          <a:xfrm>
            <a:off x="3242996" y="2452248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5A55D21C-0606-42B4-8A9B-817D1471EE95}"/>
              </a:ext>
            </a:extLst>
          </p:cNvPr>
          <p:cNvSpPr/>
          <p:nvPr/>
        </p:nvSpPr>
        <p:spPr>
          <a:xfrm rot="5400000">
            <a:off x="3220218" y="448696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68472DEA-A5A0-4CC7-8595-DCFDAAD32827}"/>
              </a:ext>
            </a:extLst>
          </p:cNvPr>
          <p:cNvSpPr/>
          <p:nvPr/>
        </p:nvSpPr>
        <p:spPr>
          <a:xfrm rot="5400000">
            <a:off x="6997478" y="3400998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DB343-F40C-40C5-998F-58EB1CE970AA}"/>
              </a:ext>
            </a:extLst>
          </p:cNvPr>
          <p:cNvSpPr txBox="1"/>
          <p:nvPr/>
        </p:nvSpPr>
        <p:spPr>
          <a:xfrm>
            <a:off x="7495223" y="4508122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Note: 1 incident related to EFT </a:t>
            </a:r>
          </a:p>
          <a:p>
            <a:r>
              <a:rPr lang="en-GB" sz="800" dirty="0"/>
              <a:t>affecting UKLink &amp; Gemini. </a:t>
            </a:r>
          </a:p>
          <a:p>
            <a:r>
              <a:rPr lang="en-GB" sz="800" dirty="0"/>
              <a:t>No customer impact for UKLink</a:t>
            </a:r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8</a:t>
            </a:r>
            <a:r>
              <a:rPr lang="en-GB" sz="1400" baseline="30000" dirty="0"/>
              <a:t>th</a:t>
            </a:r>
            <a:r>
              <a:rPr lang="en-GB" sz="1400" dirty="0"/>
              <a:t> June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4974A6-326D-481C-8DB5-9864DD0B0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65" y="483518"/>
            <a:ext cx="8750069" cy="43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3092569d-7549-4f1f-b838-122d264c6bd8"/>
    <ds:schemaRef ds:uri="http://schemas.microsoft.com/office/2006/documentManagement/types"/>
    <ds:schemaRef ds:uri="http://purl.org/dc/elements/1.1/"/>
    <ds:schemaRef ds:uri="01f7a547-d57a-44ce-a211-81869c79743b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E2C275-1794-4F65-BE62-D56E1F90C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21201</TotalTime>
  <Words>210</Words>
  <Application>Microsoft Office PowerPoint</Application>
  <PresentationFormat>On-screen Show (16:9)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May 2020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2020-06-08T15:21:56Z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