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81BBB-5899-43DE-8FB2-E20856C60766}" v="4" dt="2020-06-03T15:17:32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s, Jane" userId="S::jane.goodes@xoserve.com::392d2df7-feba-47a3-bf20-7be4923a11ea" providerId="AD" clId="Web-{200DE78E-9D1D-11F9-C9A2-8600941C245C}"/>
    <pc:docChg chg="modSld">
      <pc:chgData name="Goodes, Jane" userId="S::jane.goodes@xoserve.com::392d2df7-feba-47a3-bf20-7be4923a11ea" providerId="AD" clId="Web-{200DE78E-9D1D-11F9-C9A2-8600941C245C}" dt="2020-06-03T09:29:42.474" v="2"/>
      <pc:docMkLst>
        <pc:docMk/>
      </pc:docMkLst>
      <pc:sldChg chg="modSp">
        <pc:chgData name="Goodes, Jane" userId="S::jane.goodes@xoserve.com::392d2df7-feba-47a3-bf20-7be4923a11ea" providerId="AD" clId="Web-{200DE78E-9D1D-11F9-C9A2-8600941C245C}" dt="2020-06-03T09:29:42.474" v="2"/>
        <pc:sldMkLst>
          <pc:docMk/>
          <pc:sldMk cId="2851853505" sldId="406"/>
        </pc:sldMkLst>
        <pc:graphicFrameChg chg="mod modGraphic">
          <ac:chgData name="Goodes, Jane" userId="S::jane.goodes@xoserve.com::392d2df7-feba-47a3-bf20-7be4923a11ea" providerId="AD" clId="Web-{200DE78E-9D1D-11F9-C9A2-8600941C245C}" dt="2020-06-03T09:29:42.474" v="2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Stace, Nick" userId="S::nick.stace@xoserve.com::af1a2b55-23c2-4263-9bfa-c8b166c2e623" providerId="AD" clId="Web-{3B5D9577-29EC-8A79-7B58-2121B975238B}"/>
    <pc:docChg chg="modSld">
      <pc:chgData name="Stace, Nick" userId="S::nick.stace@xoserve.com::af1a2b55-23c2-4263-9bfa-c8b166c2e623" providerId="AD" clId="Web-{3B5D9577-29EC-8A79-7B58-2121B975238B}" dt="2020-06-01T10:11:17.347" v="1"/>
      <pc:docMkLst>
        <pc:docMk/>
      </pc:docMkLst>
      <pc:sldChg chg="modSp">
        <pc:chgData name="Stace, Nick" userId="S::nick.stace@xoserve.com::af1a2b55-23c2-4263-9bfa-c8b166c2e623" providerId="AD" clId="Web-{3B5D9577-29EC-8A79-7B58-2121B975238B}" dt="2020-06-01T10:11:17.347" v="1"/>
        <pc:sldMkLst>
          <pc:docMk/>
          <pc:sldMk cId="2851853505" sldId="406"/>
        </pc:sldMkLst>
        <pc:graphicFrameChg chg="mod modGraphic">
          <ac:chgData name="Stace, Nick" userId="S::nick.stace@xoserve.com::af1a2b55-23c2-4263-9bfa-c8b166c2e623" providerId="AD" clId="Web-{3B5D9577-29EC-8A79-7B58-2121B975238B}" dt="2020-06-01T10:11:17.347" v="1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Simon Scott" userId="96e7d5d7-fdc6-4ec8-a0b0-ad4950731371" providerId="ADAL" clId="{6043062A-7FE3-4C13-8C0A-03D2D39CCA98}"/>
    <pc:docChg chg="custSel modSld">
      <pc:chgData name="Simon Scott" userId="96e7d5d7-fdc6-4ec8-a0b0-ad4950731371" providerId="ADAL" clId="{6043062A-7FE3-4C13-8C0A-03D2D39CCA98}" dt="2020-06-03T15:24:23.340" v="243" actId="108"/>
      <pc:docMkLst>
        <pc:docMk/>
      </pc:docMkLst>
      <pc:sldChg chg="modSp">
        <pc:chgData name="Simon Scott" userId="96e7d5d7-fdc6-4ec8-a0b0-ad4950731371" providerId="ADAL" clId="{6043062A-7FE3-4C13-8C0A-03D2D39CCA98}" dt="2020-06-03T15:24:23.340" v="243" actId="108"/>
        <pc:sldMkLst>
          <pc:docMk/>
          <pc:sldMk cId="2851853505" sldId="406"/>
        </pc:sldMkLst>
        <pc:graphicFrameChg chg="mod modGraphic">
          <ac:chgData name="Simon Scott" userId="96e7d5d7-fdc6-4ec8-a0b0-ad4950731371" providerId="ADAL" clId="{6043062A-7FE3-4C13-8C0A-03D2D39CCA98}" dt="2020-06-03T15:24:23.340" v="243" actId="108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Halford, Claire" userId="S::claire.halford@xoserve.com::1d8059ca-4c6e-466c-9b0c-8ae3419058bc" providerId="AD" clId="Web-{843CD146-A47C-492B-EEAF-54E5D95E2637}"/>
    <pc:docChg chg="modSld">
      <pc:chgData name="Halford, Claire" userId="S::claire.halford@xoserve.com::1d8059ca-4c6e-466c-9b0c-8ae3419058bc" providerId="AD" clId="Web-{843CD146-A47C-492B-EEAF-54E5D95E2637}" dt="2020-05-05T21:39:30.988" v="5"/>
      <pc:docMkLst>
        <pc:docMk/>
      </pc:docMkLst>
      <pc:sldChg chg="modSp">
        <pc:chgData name="Halford, Claire" userId="S::claire.halford@xoserve.com::1d8059ca-4c6e-466c-9b0c-8ae3419058bc" providerId="AD" clId="Web-{843CD146-A47C-492B-EEAF-54E5D95E2637}" dt="2020-05-05T21:39:30.988" v="5"/>
        <pc:sldMkLst>
          <pc:docMk/>
          <pc:sldMk cId="2851853505" sldId="406"/>
        </pc:sldMkLst>
        <pc:graphicFrameChg chg="mod modGraphic">
          <ac:chgData name="Halford, Claire" userId="S::claire.halford@xoserve.com::1d8059ca-4c6e-466c-9b0c-8ae3419058bc" providerId="AD" clId="Web-{843CD146-A47C-492B-EEAF-54E5D95E2637}" dt="2020-05-05T21:39:30.988" v="5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eery, Steve M" userId="72aff62d-ca24-4df0-a556-8847d864d4f5" providerId="ADAL" clId="{9914B861-E3C1-4B71-AA9D-8C1069B76071}"/>
    <pc:docChg chg="custSel modSld">
      <pc:chgData name="Deery, Steve M" userId="72aff62d-ca24-4df0-a556-8847d864d4f5" providerId="ADAL" clId="{9914B861-E3C1-4B71-AA9D-8C1069B76071}" dt="2020-05-07T10:39:49.053" v="185" actId="2711"/>
      <pc:docMkLst>
        <pc:docMk/>
      </pc:docMkLst>
      <pc:sldChg chg="modSp">
        <pc:chgData name="Deery, Steve M" userId="72aff62d-ca24-4df0-a556-8847d864d4f5" providerId="ADAL" clId="{9914B861-E3C1-4B71-AA9D-8C1069B76071}" dt="2020-05-07T10:39:49.053" v="185" actId="2711"/>
        <pc:sldMkLst>
          <pc:docMk/>
          <pc:sldMk cId="2851853505" sldId="406"/>
        </pc:sldMkLst>
        <pc:spChg chg="mod">
          <ac:chgData name="Deery, Steve M" userId="72aff62d-ca24-4df0-a556-8847d864d4f5" providerId="ADAL" clId="{9914B861-E3C1-4B71-AA9D-8C1069B76071}" dt="2020-04-30T12:00:59.021" v="17" actId="20577"/>
          <ac:spMkLst>
            <pc:docMk/>
            <pc:sldMk cId="2851853505" sldId="406"/>
            <ac:spMk id="10" creationId="{00000000-0000-0000-0000-000000000000}"/>
          </ac:spMkLst>
        </pc:spChg>
        <pc:graphicFrameChg chg="mod modGraphic">
          <ac:chgData name="Deery, Steve M" userId="72aff62d-ca24-4df0-a556-8847d864d4f5" providerId="ADAL" clId="{9914B861-E3C1-4B71-AA9D-8C1069B76071}" dt="2020-05-07T10:39:49.053" v="185" actId="2711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S::michele.downes@xoserve.com::96f3e666-db5f-477e-a019-b3cc65187c8a" providerId="AD" clId="Web-{78604CCA-CD51-CDDB-27D5-26BF22AF169B}"/>
    <pc:docChg chg="modSld">
      <pc:chgData name="Downes, Michele" userId="S::michele.downes@xoserve.com::96f3e666-db5f-477e-a019-b3cc65187c8a" providerId="AD" clId="Web-{78604CCA-CD51-CDDB-27D5-26BF22AF169B}" dt="2020-05-07T14:17:43.151" v="3"/>
      <pc:docMkLst>
        <pc:docMk/>
      </pc:docMkLst>
      <pc:sldChg chg="modSp">
        <pc:chgData name="Downes, Michele" userId="S::michele.downes@xoserve.com::96f3e666-db5f-477e-a019-b3cc65187c8a" providerId="AD" clId="Web-{78604CCA-CD51-CDDB-27D5-26BF22AF169B}" dt="2020-05-07T14:17:43.151" v="3"/>
        <pc:sldMkLst>
          <pc:docMk/>
          <pc:sldMk cId="2851853505" sldId="406"/>
        </pc:sldMkLst>
        <pc:graphicFrameChg chg="mod modGraphic">
          <ac:chgData name="Downes, Michele" userId="S::michele.downes@xoserve.com::96f3e666-db5f-477e-a019-b3cc65187c8a" providerId="AD" clId="Web-{78604CCA-CD51-CDDB-27D5-26BF22AF169B}" dt="2020-05-07T14:17:43.151" v="3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Stace, Nick" userId="S::nick.stace@xoserve.com::af1a2b55-23c2-4263-9bfa-c8b166c2e623" providerId="AD" clId="Web-{F774EF02-376D-5FEA-2D87-4EDAAB6FA5F5}"/>
    <pc:docChg chg="modSld">
      <pc:chgData name="Stace, Nick" userId="S::nick.stace@xoserve.com::af1a2b55-23c2-4263-9bfa-c8b166c2e623" providerId="AD" clId="Web-{F774EF02-376D-5FEA-2D87-4EDAAB6FA5F5}" dt="2020-05-01T09:42:58.957" v="123"/>
      <pc:docMkLst>
        <pc:docMk/>
      </pc:docMkLst>
      <pc:sldChg chg="modSp">
        <pc:chgData name="Stace, Nick" userId="S::nick.stace@xoserve.com::af1a2b55-23c2-4263-9bfa-c8b166c2e623" providerId="AD" clId="Web-{F774EF02-376D-5FEA-2D87-4EDAAB6FA5F5}" dt="2020-05-01T09:42:58.957" v="123"/>
        <pc:sldMkLst>
          <pc:docMk/>
          <pc:sldMk cId="2851853505" sldId="406"/>
        </pc:sldMkLst>
        <pc:graphicFrameChg chg="mod modGraphic">
          <ac:chgData name="Stace, Nick" userId="S::nick.stace@xoserve.com::af1a2b55-23c2-4263-9bfa-c8b166c2e623" providerId="AD" clId="Web-{F774EF02-376D-5FEA-2D87-4EDAAB6FA5F5}" dt="2020-05-01T09:42:58.957" v="123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eery, Steve M" userId="72aff62d-ca24-4df0-a556-8847d864d4f5" providerId="ADAL" clId="{78381BBB-5899-43DE-8FB2-E20856C60766}"/>
    <pc:docChg chg="undo custSel modSld">
      <pc:chgData name="Deery, Steve M" userId="72aff62d-ca24-4df0-a556-8847d864d4f5" providerId="ADAL" clId="{78381BBB-5899-43DE-8FB2-E20856C60766}" dt="2020-06-08T11:38:36.159" v="70" actId="207"/>
      <pc:docMkLst>
        <pc:docMk/>
      </pc:docMkLst>
      <pc:sldChg chg="modSp">
        <pc:chgData name="Deery, Steve M" userId="72aff62d-ca24-4df0-a556-8847d864d4f5" providerId="ADAL" clId="{78381BBB-5899-43DE-8FB2-E20856C60766}" dt="2020-06-08T11:38:36.159" v="70" actId="207"/>
        <pc:sldMkLst>
          <pc:docMk/>
          <pc:sldMk cId="2851853505" sldId="406"/>
        </pc:sldMkLst>
        <pc:graphicFrameChg chg="mod modGraphic">
          <ac:chgData name="Deery, Steve M" userId="72aff62d-ca24-4df0-a556-8847d864d4f5" providerId="ADAL" clId="{78381BBB-5899-43DE-8FB2-E20856C60766}" dt="2020-06-08T11:38:36.159" v="70" actId="20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Halford, Claire" userId="1d8059ca-4c6e-466c-9b0c-8ae3419058bc" providerId="ADAL" clId="{87CC448A-77E7-44C3-9998-CAD56F5F06DB}"/>
    <pc:docChg chg="undo custSel modSld">
      <pc:chgData name="Halford, Claire" userId="1d8059ca-4c6e-466c-9b0c-8ae3419058bc" providerId="ADAL" clId="{87CC448A-77E7-44C3-9998-CAD56F5F06DB}" dt="2020-05-06T17:42:58.473" v="32" actId="6549"/>
      <pc:docMkLst>
        <pc:docMk/>
      </pc:docMkLst>
      <pc:sldChg chg="modSp">
        <pc:chgData name="Halford, Claire" userId="1d8059ca-4c6e-466c-9b0c-8ae3419058bc" providerId="ADAL" clId="{87CC448A-77E7-44C3-9998-CAD56F5F06DB}" dt="2020-05-06T17:42:58.473" v="32" actId="6549"/>
        <pc:sldMkLst>
          <pc:docMk/>
          <pc:sldMk cId="2851853505" sldId="406"/>
        </pc:sldMkLst>
        <pc:graphicFrameChg chg="mod modGraphic">
          <ac:chgData name="Halford, Claire" userId="1d8059ca-4c6e-466c-9b0c-8ae3419058bc" providerId="ADAL" clId="{87CC448A-77E7-44C3-9998-CAD56F5F06DB}" dt="2020-05-06T17:42:58.473" v="32" actId="6549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clId="Web-{F045FCA6-7B85-725B-FDD6-335025282804}"/>
    <pc:docChg chg="modSld">
      <pc:chgData name="" userId="" providerId="" clId="Web-{F045FCA6-7B85-725B-FDD6-335025282804}" dt="2020-06-03T19:56:24.156" v="3"/>
      <pc:docMkLst>
        <pc:docMk/>
      </pc:docMkLst>
      <pc:sldChg chg="modSp">
        <pc:chgData name="" userId="" providerId="" clId="Web-{F045FCA6-7B85-725B-FDD6-335025282804}" dt="2020-06-03T19:56:24.156" v="3"/>
        <pc:sldMkLst>
          <pc:docMk/>
          <pc:sldMk cId="2851853505" sldId="406"/>
        </pc:sldMkLst>
        <pc:graphicFrameChg chg="mod modGraphic">
          <ac:chgData name="" userId="" providerId="" clId="Web-{F045FCA6-7B85-725B-FDD6-335025282804}" dt="2020-06-03T19:56:24.156" v="3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96f3e666-db5f-477e-a019-b3cc65187c8a" providerId="ADAL" clId="{C4AADAE3-F787-4480-9516-EABD7B632801}"/>
    <pc:docChg chg="modSld">
      <pc:chgData name="Downes, Michele" userId="96f3e666-db5f-477e-a019-b3cc65187c8a" providerId="ADAL" clId="{C4AADAE3-F787-4480-9516-EABD7B632801}" dt="2020-05-06T11:43:42.107" v="58" actId="20577"/>
      <pc:docMkLst>
        <pc:docMk/>
      </pc:docMkLst>
      <pc:sldChg chg="modSp">
        <pc:chgData name="Downes, Michele" userId="96f3e666-db5f-477e-a019-b3cc65187c8a" providerId="ADAL" clId="{C4AADAE3-F787-4480-9516-EABD7B632801}" dt="2020-05-06T11:43:42.107" v="58" actId="20577"/>
        <pc:sldMkLst>
          <pc:docMk/>
          <pc:sldMk cId="2851853505" sldId="406"/>
        </pc:sldMkLst>
        <pc:graphicFrameChg chg="mod modGraphic">
          <ac:chgData name="Downes, Michele" userId="96f3e666-db5f-477e-a019-b3cc65187c8a" providerId="ADAL" clId="{C4AADAE3-F787-4480-9516-EABD7B632801}" dt="2020-05-06T11:43:42.107" v="58" actId="2057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Halford, Claire" userId="S::claire.halford@xoserve.com::1d8059ca-4c6e-466c-9b0c-8ae3419058bc" providerId="AD" clId="Web-{BDF2703A-0546-C1A3-FCBC-3D5679D25A91}"/>
    <pc:docChg chg="modSld">
      <pc:chgData name="Halford, Claire" userId="S::claire.halford@xoserve.com::1d8059ca-4c6e-466c-9b0c-8ae3419058bc" providerId="AD" clId="Web-{BDF2703A-0546-C1A3-FCBC-3D5679D25A91}" dt="2020-05-05T13:42:03.825" v="15"/>
      <pc:docMkLst>
        <pc:docMk/>
      </pc:docMkLst>
      <pc:sldChg chg="modSp">
        <pc:chgData name="Halford, Claire" userId="S::claire.halford@xoserve.com::1d8059ca-4c6e-466c-9b0c-8ae3419058bc" providerId="AD" clId="Web-{BDF2703A-0546-C1A3-FCBC-3D5679D25A91}" dt="2020-05-05T13:42:03.825" v="15"/>
        <pc:sldMkLst>
          <pc:docMk/>
          <pc:sldMk cId="2851853505" sldId="406"/>
        </pc:sldMkLst>
        <pc:graphicFrameChg chg="mod modGraphic">
          <ac:chgData name="Halford, Claire" userId="S::claire.halford@xoserve.com::1d8059ca-4c6e-466c-9b0c-8ae3419058bc" providerId="AD" clId="Web-{BDF2703A-0546-C1A3-FCBC-3D5679D25A91}" dt="2020-05-05T13:42:03.825" v="15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96f3e666-db5f-477e-a019-b3cc65187c8a" providerId="ADAL" clId="{2C631C6A-5F89-4FD4-9BC6-F8E196535B4E}"/>
    <pc:docChg chg="custSel modSld">
      <pc:chgData name="Downes, Michele" userId="96f3e666-db5f-477e-a019-b3cc65187c8a" providerId="ADAL" clId="{2C631C6A-5F89-4FD4-9BC6-F8E196535B4E}" dt="2020-05-07T14:06:09.503" v="313" actId="20577"/>
      <pc:docMkLst>
        <pc:docMk/>
      </pc:docMkLst>
      <pc:sldChg chg="modSp">
        <pc:chgData name="Downes, Michele" userId="96f3e666-db5f-477e-a019-b3cc65187c8a" providerId="ADAL" clId="{2C631C6A-5F89-4FD4-9BC6-F8E196535B4E}" dt="2020-05-07T14:06:09.503" v="313" actId="20577"/>
        <pc:sldMkLst>
          <pc:docMk/>
          <pc:sldMk cId="2851853505" sldId="406"/>
        </pc:sldMkLst>
        <pc:graphicFrameChg chg="modGraphic">
          <ac:chgData name="Downes, Michele" userId="96f3e666-db5f-477e-a019-b3cc65187c8a" providerId="ADAL" clId="{2C631C6A-5F89-4FD4-9BC6-F8E196535B4E}" dt="2020-05-07T14:06:09.503" v="313" actId="2057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eery, Steve M" userId="72aff62d-ca24-4df0-a556-8847d864d4f5" providerId="ADAL" clId="{02DF5D8A-3FA8-4A7B-AA2B-5F4B09180DC7}"/>
    <pc:docChg chg="custSel modSld">
      <pc:chgData name="Deery, Steve M" userId="72aff62d-ca24-4df0-a556-8847d864d4f5" providerId="ADAL" clId="{02DF5D8A-3FA8-4A7B-AA2B-5F4B09180DC7}" dt="2020-05-29T10:46:00.016" v="328" actId="20577"/>
      <pc:docMkLst>
        <pc:docMk/>
      </pc:docMkLst>
      <pc:sldChg chg="addSp delSp modSp modNotesTx">
        <pc:chgData name="Deery, Steve M" userId="72aff62d-ca24-4df0-a556-8847d864d4f5" providerId="ADAL" clId="{02DF5D8A-3FA8-4A7B-AA2B-5F4B09180DC7}" dt="2020-05-29T10:46:00.016" v="328" actId="20577"/>
        <pc:sldMkLst>
          <pc:docMk/>
          <pc:sldMk cId="2851853505" sldId="406"/>
        </pc:sldMkLst>
        <pc:spChg chg="add del mod">
          <ac:chgData name="Deery, Steve M" userId="72aff62d-ca24-4df0-a556-8847d864d4f5" providerId="ADAL" clId="{02DF5D8A-3FA8-4A7B-AA2B-5F4B09180DC7}" dt="2020-05-27T07:59:41.606" v="58" actId="478"/>
          <ac:spMkLst>
            <pc:docMk/>
            <pc:sldMk cId="2851853505" sldId="406"/>
            <ac:spMk id="3" creationId="{22406DFB-F856-414C-BE57-160E261ABC9C}"/>
          </ac:spMkLst>
        </pc:spChg>
        <pc:spChg chg="del mod">
          <ac:chgData name="Deery, Steve M" userId="72aff62d-ca24-4df0-a556-8847d864d4f5" providerId="ADAL" clId="{02DF5D8A-3FA8-4A7B-AA2B-5F4B09180DC7}" dt="2020-05-27T07:59:33.846" v="55" actId="478"/>
          <ac:spMkLst>
            <pc:docMk/>
            <pc:sldMk cId="2851853505" sldId="406"/>
            <ac:spMk id="10" creationId="{00000000-0000-0000-0000-000000000000}"/>
          </ac:spMkLst>
        </pc:spChg>
        <pc:spChg chg="add mod">
          <ac:chgData name="Deery, Steve M" userId="72aff62d-ca24-4df0-a556-8847d864d4f5" providerId="ADAL" clId="{02DF5D8A-3FA8-4A7B-AA2B-5F4B09180DC7}" dt="2020-05-27T08:00:09.041" v="73" actId="20577"/>
          <ac:spMkLst>
            <pc:docMk/>
            <pc:sldMk cId="2851853505" sldId="406"/>
            <ac:spMk id="17" creationId="{22890D34-08F4-4BB8-B954-03DE67AD273B}"/>
          </ac:spMkLst>
        </pc:spChg>
        <pc:graphicFrameChg chg="modGraphic">
          <ac:chgData name="Deery, Steve M" userId="72aff62d-ca24-4df0-a556-8847d864d4f5" providerId="ADAL" clId="{02DF5D8A-3FA8-4A7B-AA2B-5F4B09180DC7}" dt="2020-05-29T10:46:00.016" v="328" actId="2057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S::michele.downes@xoserve.com::96f3e666-db5f-477e-a019-b3cc65187c8a" providerId="AD" clId="Web-{A8B67F87-F20F-3000-8619-D6D8BB8DABFF}"/>
    <pc:docChg chg="modSld">
      <pc:chgData name="Downes, Michele" userId="S::michele.downes@xoserve.com::96f3e666-db5f-477e-a019-b3cc65187c8a" providerId="AD" clId="Web-{A8B67F87-F20F-3000-8619-D6D8BB8DABFF}" dt="2020-05-06T11:00:00.384" v="1"/>
      <pc:docMkLst>
        <pc:docMk/>
      </pc:docMkLst>
      <pc:sldChg chg="modSp">
        <pc:chgData name="Downes, Michele" userId="S::michele.downes@xoserve.com::96f3e666-db5f-477e-a019-b3cc65187c8a" providerId="AD" clId="Web-{A8B67F87-F20F-3000-8619-D6D8BB8DABFF}" dt="2020-05-06T11:00:00.384" v="1"/>
        <pc:sldMkLst>
          <pc:docMk/>
          <pc:sldMk cId="2851853505" sldId="406"/>
        </pc:sldMkLst>
        <pc:graphicFrameChg chg="mod modGraphic">
          <ac:chgData name="Downes, Michele" userId="S::michele.downes@xoserve.com::96f3e666-db5f-477e-a019-b3cc65187c8a" providerId="AD" clId="Web-{A8B67F87-F20F-3000-8619-D6D8BB8DABFF}" dt="2020-05-06T11:00:00.384" v="1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Simon Scott" userId="S::simon.scott@xoserve.com::96e7d5d7-fdc6-4ec8-a0b0-ad4950731371" providerId="AD" clId="Web-{500FEC2B-A5D2-49EA-1D34-2482E87C6890}"/>
    <pc:docChg chg="modSld">
      <pc:chgData name="Simon Scott" userId="S::simon.scott@xoserve.com::96e7d5d7-fdc6-4ec8-a0b0-ad4950731371" providerId="AD" clId="Web-{500FEC2B-A5D2-49EA-1D34-2482E87C6890}" dt="2020-05-05T15:45:34.646" v="1"/>
      <pc:docMkLst>
        <pc:docMk/>
      </pc:docMkLst>
      <pc:sldChg chg="modSp">
        <pc:chgData name="Simon Scott" userId="S::simon.scott@xoserve.com::96e7d5d7-fdc6-4ec8-a0b0-ad4950731371" providerId="AD" clId="Web-{500FEC2B-A5D2-49EA-1D34-2482E87C6890}" dt="2020-05-05T15:45:34.646" v="1"/>
        <pc:sldMkLst>
          <pc:docMk/>
          <pc:sldMk cId="2851853505" sldId="406"/>
        </pc:sldMkLst>
        <pc:graphicFrameChg chg="mod modGraphic">
          <ac:chgData name="Simon Scott" userId="S::simon.scott@xoserve.com::96e7d5d7-fdc6-4ec8-a0b0-ad4950731371" providerId="AD" clId="Web-{500FEC2B-A5D2-49EA-1D34-2482E87C6890}" dt="2020-05-05T15:45:34.646" v="1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ownes, Michele" userId="96f3e666-db5f-477e-a019-b3cc65187c8a" providerId="ADAL" clId="{AD42D2BE-C56D-426E-B075-2C04063F03CD}"/>
    <pc:docChg chg="custSel modSld">
      <pc:chgData name="Downes, Michele" userId="96f3e666-db5f-477e-a019-b3cc65187c8a" providerId="ADAL" clId="{AD42D2BE-C56D-426E-B075-2C04063F03CD}" dt="2020-06-03T09:38:16.527" v="330" actId="207"/>
      <pc:docMkLst>
        <pc:docMk/>
      </pc:docMkLst>
      <pc:sldChg chg="modSp">
        <pc:chgData name="Downes, Michele" userId="96f3e666-db5f-477e-a019-b3cc65187c8a" providerId="ADAL" clId="{AD42D2BE-C56D-426E-B075-2C04063F03CD}" dt="2020-06-03T09:38:16.527" v="330" actId="207"/>
        <pc:sldMkLst>
          <pc:docMk/>
          <pc:sldMk cId="2851853505" sldId="406"/>
        </pc:sldMkLst>
        <pc:graphicFrameChg chg="modGraphic">
          <ac:chgData name="Downes, Michele" userId="96f3e666-db5f-477e-a019-b3cc65187c8a" providerId="ADAL" clId="{AD42D2BE-C56D-426E-B075-2C04063F03CD}" dt="2020-06-03T09:38:16.527" v="330" actId="20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Deery, Steve M" userId="S::steve.m.deery@xoserve.com::72aff62d-ca24-4df0-a556-8847d864d4f5" providerId="AD" clId="Web-{A19F9504-36F8-7C6D-E8C8-A25A00E36D85}"/>
    <pc:docChg chg="modSld">
      <pc:chgData name="Deery, Steve M" userId="S::steve.m.deery@xoserve.com::72aff62d-ca24-4df0-a556-8847d864d4f5" providerId="AD" clId="Web-{A19F9504-36F8-7C6D-E8C8-A25A00E36D85}" dt="2020-05-07T10:39:30.538" v="20"/>
      <pc:docMkLst>
        <pc:docMk/>
      </pc:docMkLst>
      <pc:sldChg chg="modSp">
        <pc:chgData name="Deery, Steve M" userId="S::steve.m.deery@xoserve.com::72aff62d-ca24-4df0-a556-8847d864d4f5" providerId="AD" clId="Web-{A19F9504-36F8-7C6D-E8C8-A25A00E36D85}" dt="2020-05-07T10:39:30.538" v="20"/>
        <pc:sldMkLst>
          <pc:docMk/>
          <pc:sldMk cId="2851853505" sldId="406"/>
        </pc:sldMkLst>
        <pc:graphicFrameChg chg="mod modGraphic">
          <ac:chgData name="Deery, Steve M" userId="S::steve.m.deery@xoserve.com::72aff62d-ca24-4df0-a556-8847d864d4f5" providerId="AD" clId="Web-{A19F9504-36F8-7C6D-E8C8-A25A00E36D85}" dt="2020-05-07T10:39:30.538" v="20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  <pc:docChgLst>
    <pc:chgData name="Halford, Claire" userId="S::claire.halford@xoserve.com::1d8059ca-4c6e-466c-9b0c-8ae3419058bc" providerId="AD" clId="Web-{F045FCA6-7B85-725B-FDD6-335025282804}"/>
    <pc:docChg chg="modSld">
      <pc:chgData name="Halford, Claire" userId="S::claire.halford@xoserve.com::1d8059ca-4c6e-466c-9b0c-8ae3419058bc" providerId="AD" clId="Web-{F045FCA6-7B85-725B-FDD6-335025282804}" dt="2020-06-03T19:56:53.234" v="7"/>
      <pc:docMkLst>
        <pc:docMk/>
      </pc:docMkLst>
      <pc:sldChg chg="modSp">
        <pc:chgData name="Halford, Claire" userId="S::claire.halford@xoserve.com::1d8059ca-4c6e-466c-9b0c-8ae3419058bc" providerId="AD" clId="Web-{F045FCA6-7B85-725B-FDD6-335025282804}" dt="2020-06-03T19:56:53.234" v="7"/>
        <pc:sldMkLst>
          <pc:docMk/>
          <pc:sldMk cId="2851853505" sldId="406"/>
        </pc:sldMkLst>
        <pc:graphicFrameChg chg="mod modGraphic">
          <ac:chgData name="Halford, Claire" userId="S::claire.halford@xoserve.com::1d8059ca-4c6e-466c-9b0c-8ae3419058bc" providerId="AD" clId="Web-{F045FCA6-7B85-725B-FDD6-335025282804}" dt="2020-06-03T19:56:53.234" v="7"/>
          <ac:graphicFrameMkLst>
            <pc:docMk/>
            <pc:sldMk cId="2851853505" sldId="406"/>
            <ac:graphicFrameMk id="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08C6B-DC87-4574-872A-A7B76DEFA42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B919F-3109-4844-8676-AEC697D13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0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D43F8-F0E9-4DB3-A2E7-A567192538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0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F249-0429-4E12-BEEC-8F274DE73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ABDAB-6CE1-41A2-81D1-5A5FF92AC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05058-5581-4353-A733-B24D80DE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65EE-BE43-4D6E-BA57-76E14D36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20971-4F35-4004-8AC9-AB299961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3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230A-EFE3-4B9A-9D2A-675FC021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93078-3BAE-4822-93B3-3EED2F14B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73EC-2AAC-4491-BC15-2747F80E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D5237-478A-4B99-9721-9B9A40D6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250B6-1C88-401F-B24F-3F6274F2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8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EFDFD-638C-430E-8ED4-5D0458235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7CAD9-A244-499C-B153-DA9B30423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3D749-18E3-4FA6-9FE6-B5F3D555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EF443-AD99-4C45-B905-206FAA3C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20473-EDF0-4AE9-B97B-044F9E3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4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A1B8-2E0F-49ED-A8CB-FE10A9A9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BF7F5-C93E-4E3C-926C-4093CB62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5B03-8E23-4F30-AC9D-36C87E6F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79232-E5BE-49C3-A125-4948BF47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C124E-00E7-48D9-BF99-46D380FB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1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45649-B680-47D4-8537-67544EC4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EB350-FD96-47E3-AA89-24A9F32E7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7D7E-A8EE-4DF5-A3D6-29B7E70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E9EDB-792F-418D-82C8-9E7C4822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1BA1-72A4-4E26-BFC9-DEC1EEC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676D-44A4-46BD-9BE2-15436A4E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E2E0-3E9B-4B48-AEFF-436AA59FF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1918C-410C-4064-852D-213A893C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DCFD-E104-49BD-A8E1-8BE84870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EF50E-C840-4B68-B53C-6A8588FF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6973-5BB4-4B1A-8A6E-216602EE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4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01F5-3A3C-4732-9889-216D0852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445E5-BC77-41E6-A66A-D5A56F47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EBB1-6C87-41CA-AAA0-7D6D2811B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D4732-3C5E-485D-BBC7-F0EC1CEAB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C3DB6-22F5-4B58-8024-AAB245AA2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A470C8-19D5-4D04-A920-694E472C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5BDF6-7C93-46AD-95FB-7477C1B0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111E0-D600-42FA-9B03-07F0FF54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6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80B0-7FFD-4955-A493-8F7BF792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C6591-743D-46AC-B9E9-4E50F110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24D79-E645-4FBF-80A3-1A4FAF8C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4B17E-722A-4CE2-86E9-16183C2F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B2D45-645F-49CD-95DB-0852ACEF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9D222-9309-484B-849B-CD81734D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E5096-2323-4595-8EE2-4EF81536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3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AD86-4FBE-41AC-94DD-82AC2F75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70F9-CF68-446A-8225-8D5932FC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70BEB-2116-467B-8314-E1AA8194F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48897-5981-40E7-9E4B-9B6598DF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6ACB0-A624-44A3-9169-B7A22D16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B6465-D168-4920-B626-F2660724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6833-52ED-45E6-95D1-758134A4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73527-F0EF-49A8-96D9-72FB4B8D2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ECD3E-C0C8-4EDB-8DCF-AEA0A887C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7F3D1-922D-47F4-9F6C-C38CE104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F2BB0-BBBE-40A8-BA96-8340F4E8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0C12A-F2D0-4A7E-BF1D-A4B4C071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8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eancrew.com/all-this/2013/02/one-step-watermarking-servic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65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E6C79-EEFD-4F8E-960E-C6181A54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F3AF9-1C58-4692-9880-8CCB989D1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81EEB-200E-4D29-ABFB-58058FE1B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3C03-E6F4-4B9D-91F0-53470AFF0E9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E7AD8-F796-4BE1-9657-3E7264CA7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21B43-3747-49E5-A45F-16546F8AC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5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93985"/>
              </p:ext>
            </p:extLst>
          </p:nvPr>
        </p:nvGraphicFramePr>
        <p:xfrm>
          <a:off x="375138" y="644769"/>
          <a:ext cx="11519171" cy="615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5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971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KVI</a:t>
                      </a:r>
                    </a:p>
                  </a:txBody>
                  <a:tcPr marL="121920" marR="121920" marT="60960" marB="6096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Commitment</a:t>
                      </a:r>
                    </a:p>
                  </a:txBody>
                  <a:tcPr marL="121920" marR="121920" marT="60960" marB="6096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Monthly RAG</a:t>
                      </a:r>
                    </a:p>
                  </a:txBody>
                  <a:tcPr marL="121920" marR="121920" marT="60960" marB="6096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01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Improve the quality and efficiency of Xoserve’s engagement with customers</a:t>
                      </a:r>
                    </a:p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Improve Xoserve’s relationship with its customers 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Add value to customers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Feedback provided is evaluated and action plans developed to improve pain points for customers</a:t>
                      </a:r>
                      <a:endParaRPr lang="en-GB" altLang="en-US" sz="70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Last update – Not due till Jul’20</a:t>
                      </a: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Next update - Jul’20</a:t>
                      </a: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92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Involve and consult customers regarding solution development </a:t>
                      </a:r>
                    </a:p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Provide customers with information and support to ensure they are prepared and ready for the changes being implemented 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Changes delivered as per the agreed plan (at the relevant governance committee)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Delivering the customer benefit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Last update – Apr’20 - Latest Customer Change Survey score – 97.1% against a target of 90%</a:t>
                      </a: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Next update – Aug’20</a:t>
                      </a: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07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To protect the integrity and security of customers data at all times</a:t>
                      </a:r>
                      <a:endParaRPr lang="en-US" sz="70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Zero data breaches 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Notify customers immediately in the event of a data breach that is categorised as [Critical or High]. 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Report monthly to customers in the event of a data breach that is categorised as [Medium or Low]. 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There were 3 low level data breaches recorded in May.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21920" marR="121920" marT="60960" marB="6096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58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Minimum of four updates per financial year including:- </a:t>
                      </a:r>
                      <a:endParaRPr lang="en-GB" sz="70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preliminary results from the previous financial year</a:t>
                      </a:r>
                    </a:p>
                    <a:p>
                      <a:pPr marL="628650" lvl="1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quarterly forecasts which include actual results, key themes, investment progress and (where relevant) impacts on charges position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Offer sessions to review finances at an individual customer charging level.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Last update – Apr’20 - Indicative 19-20 year end position and charging implications provided to the April CoMC meeting</a:t>
                      </a:r>
                    </a:p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Next update – Jul’20</a:t>
                      </a: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Use MI to drive greater insight </a:t>
                      </a:r>
                      <a:endParaRPr lang="en-GB" sz="70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Score each issue based on customer impact (see following 3 slides) and manage each issue accordingly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Notify customer as soon as issue is realised [depending on issue score]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Follow up with a plan for rectification (to include tasks, timescales, ownership)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Provide sufficient information in a timely manner, to enable customers to make an informed decision regarding actions they need to take.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All new issues identified during May have been scored using the Issue Management Framework.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‘gold’ issues raised during May.</a:t>
                      </a:r>
                    </a:p>
                    <a:p>
                      <a:pPr lvl="0"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Communications issued for both ‘gold’ issues  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All issues have been recorded on the Issue Register. 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Summary on current major customer issues: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Amendment Invoice: Unresolved exceptions that require resolution plan, communication issued but plan not in place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AQ Taskforce: Progress slowed due to resources allocated to COVID-19 activities however this will now  resume as priority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COVID-19 Lockdown: Daily monitoring of the take up for the two approved Modifications </a:t>
                      </a: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chemeClr val="accent4"/>
                        </a:gs>
                        <a:gs pos="65000">
                          <a:schemeClr val="accent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Maintaining distribution lists &amp; notifying customers who the communication has been sent to in the comms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Standard template used (where appropriate) which clearly states what the comms is about, what action is being taken and if the customer is required to do anything and the material/financial impact on customers &amp; who impacted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Comms to specify what we know &amp; what we don’t know and when we will provide further information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Contact name will be provided if further is required from the customer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1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for May we have given ourselves a score of 7.6/10, which we are classifying as ‘Met Some Expectations’ for the selection of customers communications we sent out last month.   Our average monthly KVI score to date is 7.7/10 - ‘Met Some Expectations’. 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chemeClr val="accent4"/>
                        </a:gs>
                        <a:gs pos="65000">
                          <a:schemeClr val="accent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0148215"/>
                  </a:ext>
                </a:extLst>
              </a:tr>
            </a:tbl>
          </a:graphicData>
        </a:graphic>
      </p:graphicFrame>
      <p:sp>
        <p:nvSpPr>
          <p:cNvPr id="21" name="Oval 20"/>
          <p:cNvSpPr/>
          <p:nvPr/>
        </p:nvSpPr>
        <p:spPr bwMode="auto">
          <a:xfrm>
            <a:off x="618940" y="3751583"/>
            <a:ext cx="1139176" cy="632473"/>
          </a:xfrm>
          <a:prstGeom prst="ellipse">
            <a:avLst/>
          </a:prstGeom>
          <a:solidFill>
            <a:srgbClr val="9CCB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Financial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Reporting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18940" y="1118446"/>
            <a:ext cx="1139176" cy="632473"/>
          </a:xfrm>
          <a:prstGeom prst="ellipse">
            <a:avLst/>
          </a:prstGeom>
          <a:solidFill>
            <a:srgbClr val="BD6A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Relationship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18940" y="1956662"/>
            <a:ext cx="1139176" cy="632473"/>
          </a:xfrm>
          <a:prstGeom prst="ellipse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Change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18940" y="2838605"/>
            <a:ext cx="1139176" cy="632473"/>
          </a:xfrm>
          <a:prstGeom prst="ellipse">
            <a:avLst/>
          </a:prstGeom>
          <a:solidFill>
            <a:srgbClr val="F583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Customer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Data Security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18940" y="4763934"/>
            <a:ext cx="1139176" cy="632473"/>
          </a:xfrm>
          <a:prstGeom prst="ellipse">
            <a:avLst/>
          </a:prstGeom>
          <a:solidFill>
            <a:srgbClr val="2B80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Customer Issue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Resolution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18940" y="5935817"/>
            <a:ext cx="1139176" cy="632473"/>
          </a:xfrm>
          <a:prstGeom prst="ellipse">
            <a:avLst/>
          </a:prstGeom>
          <a:solidFill>
            <a:srgbClr val="9C4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2890D34-08F4-4BB8-B954-03DE67AD273B}"/>
              </a:ext>
            </a:extLst>
          </p:cNvPr>
          <p:cNvSpPr txBox="1">
            <a:spLocks/>
          </p:cNvSpPr>
          <p:nvPr/>
        </p:nvSpPr>
        <p:spPr>
          <a:xfrm>
            <a:off x="187227" y="49995"/>
            <a:ext cx="11707082" cy="594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500" b="1">
                <a:solidFill>
                  <a:srgbClr val="3E5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Key Value Indicator (KVI) Scorecard – May 2020 </a:t>
            </a:r>
          </a:p>
        </p:txBody>
      </p:sp>
    </p:spTree>
    <p:extLst>
      <p:ext uri="{BB962C8B-B14F-4D97-AF65-F5344CB8AC3E}">
        <p14:creationId xmlns:p14="http://schemas.microsoft.com/office/powerpoint/2010/main" val="285185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Clarke, Angela</DisplayName>
        <AccountId>60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49241-3EFB-419A-903C-88D3378ABE9E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01e216d0-3c47-4df7-9962-9c46cfd86dcf"/>
    <ds:schemaRef ds:uri="e9719a0f-791d-4c29-bdb6-384b6d00cdc7"/>
    <ds:schemaRef ds:uri="http://schemas.openxmlformats.org/package/2006/metadata/core-properties"/>
    <ds:schemaRef ds:uri="http://purl.org/dc/terms/"/>
    <ds:schemaRef ds:uri="103fba77-31dd-4780-83f9-c54f26c3a260"/>
  </ds:schemaRefs>
</ds:datastoreItem>
</file>

<file path=customXml/itemProps2.xml><?xml version="1.0" encoding="utf-8"?>
<ds:datastoreItem xmlns:ds="http://schemas.openxmlformats.org/officeDocument/2006/customXml" ds:itemID="{2F803C6C-7246-46C7-9A2C-EAE0851C5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4956c-4c52-4651-8c4e-2a64183ace1b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84B51A-7853-4AB3-B0EA-76E6B976B1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305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2019/20</dc:title>
  <dc:creator>Jones, Stephanie</dc:creator>
  <cp:lastModifiedBy>Clarke, Angela</cp:lastModifiedBy>
  <cp:revision>3</cp:revision>
  <dcterms:created xsi:type="dcterms:W3CDTF">2019-09-24T07:46:28Z</dcterms:created>
  <dcterms:modified xsi:type="dcterms:W3CDTF">2020-06-08T16:32:42Z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0x010100CD78529C455A9849A187361FC3458725</vt:lpwstr>
  </property>
  <property fmtid="{D5CDD505-2E9C-101B-9397-08002B2CF9AE}" pid="3" name="_NewReviewCycle">
    <vt:lpwstr/>
  </property>
  <property fmtid="{D5CDD505-2E9C-101B-9397-08002B2CF9AE}" pid="4" name="ppcDepartment">
    <vt:lpwstr>52;#Architecture|f859e213-40db-4403-8b46-59307385e2be</vt:lpwstr>
  </property>
  <property fmtid="{D5CDD505-2E9C-101B-9397-08002B2CF9AE}" pid="5" name="DocumentType">
    <vt:lpwstr>9;#Guide|230f79bc-a365-48ef-bc07-9eb377a7c60e</vt:lpwstr>
  </property>
</Properties>
</file>