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4"/>
  </p:notesMasterIdLst>
  <p:sldIdLst>
    <p:sldId id="1458" r:id="rId10"/>
    <p:sldId id="301" r:id="rId11"/>
    <p:sldId id="1461" r:id="rId12"/>
    <p:sldId id="1463" r:id="rId13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83" d="100"/>
          <a:sy n="83" d="100"/>
        </p:scale>
        <p:origin x="101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09/07/2020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r>
              <a:rPr lang="en-GB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July meeting</a:t>
            </a:r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073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Proposals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727980"/>
              </p:ext>
            </p:extLst>
          </p:nvPr>
        </p:nvGraphicFramePr>
        <p:xfrm>
          <a:off x="107504" y="513113"/>
          <a:ext cx="8928992" cy="447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4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127">
                <a:tc>
                  <a:txBody>
                    <a:bodyPr/>
                    <a:lstStyle/>
                    <a:p>
                      <a:r>
                        <a:rPr lang="en-GB" sz="1100" dirty="0" err="1"/>
                        <a:t>Xoserve</a:t>
                      </a:r>
                      <a:r>
                        <a:rPr lang="en-GB" sz="11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Next</a:t>
                      </a:r>
                      <a:r>
                        <a:rPr lang="en-GB" sz="1100" baseline="0" dirty="0"/>
                        <a:t> steps</a:t>
                      </a:r>
                      <a:endParaRPr lang="en-GB" sz="11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662">
                <a:tc>
                  <a:txBody>
                    <a:bodyPr/>
                    <a:lstStyle/>
                    <a:p>
                      <a:r>
                        <a:rPr lang="en-GB" sz="1000" dirty="0"/>
                        <a:t>XRN5007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Enhancement to reconciliation process where prevailing volume is zero 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5: Metered Volume and Metered Quantity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  <a:tr h="435051">
                <a:tc>
                  <a:txBody>
                    <a:bodyPr/>
                    <a:lstStyle/>
                    <a:p>
                      <a:r>
                        <a:rPr lang="en-GB" sz="1000" dirty="0"/>
                        <a:t>XRN5188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Interim Data Loads of MAP Id into UK Link 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1: Manage Supply Point Registration 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  <a:tr h="544828">
                <a:tc>
                  <a:txBody>
                    <a:bodyPr/>
                    <a:lstStyle/>
                    <a:p>
                      <a:r>
                        <a:rPr lang="en-GB" sz="1000" dirty="0"/>
                        <a:t>XRN5192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CMS Reference Number in Amendment Invoice Supporting Data 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7: NTS Capacity, LDZ Capacity, Commodity, Reconciliation, Ad-hoc adjustment and balancing invoices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707504678"/>
                  </a:ext>
                </a:extLst>
              </a:tr>
              <a:tr h="408001">
                <a:tc>
                  <a:txBody>
                    <a:bodyPr/>
                    <a:lstStyle/>
                    <a:p>
                      <a:r>
                        <a:rPr lang="en-GB" sz="1000" dirty="0"/>
                        <a:t>XRN5193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Stop MUR Generation of GT SMPs 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2 – Provide query management 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301560265"/>
                  </a:ext>
                </a:extLst>
              </a:tr>
              <a:tr h="440387">
                <a:tc>
                  <a:txBody>
                    <a:bodyPr/>
                    <a:lstStyle/>
                    <a:p>
                      <a:r>
                        <a:rPr lang="en-GB" sz="1000" dirty="0"/>
                        <a:t>XRN5195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Shipper Withdrawal 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21: Data flows and services to Network Operators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641225935"/>
                  </a:ext>
                </a:extLst>
              </a:tr>
              <a:tr h="440387">
                <a:tc>
                  <a:txBody>
                    <a:bodyPr/>
                    <a:lstStyle/>
                    <a:p>
                      <a:r>
                        <a:rPr lang="en-GB" sz="1000" dirty="0"/>
                        <a:t>XRN5196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Address Amendments Validation 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21: Data flows and services to Network Operators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480541183"/>
                  </a:ext>
                </a:extLst>
              </a:tr>
              <a:tr h="440387">
                <a:tc>
                  <a:txBody>
                    <a:bodyPr/>
                    <a:lstStyle/>
                    <a:p>
                      <a:r>
                        <a:rPr lang="en-GB" sz="1000" dirty="0"/>
                        <a:t>XRN5197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QMP File Validation in CMS 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21: Data flows and services to Network Operators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675028316"/>
                  </a:ext>
                </a:extLst>
              </a:tr>
              <a:tr h="366989">
                <a:tc>
                  <a:txBody>
                    <a:bodyPr/>
                    <a:lstStyle/>
                    <a:p>
                      <a:r>
                        <a:rPr lang="en-GB" sz="1000" dirty="0"/>
                        <a:t>XRN5199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Amendments to V12 of the SDT Service Description Table 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Information Only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CoMC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approve into delivery on 15</a:t>
                      </a:r>
                      <a:r>
                        <a:rPr lang="en-US" sz="10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July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4218718395"/>
                  </a:ext>
                </a:extLst>
              </a:tr>
              <a:tr h="443201">
                <a:tc>
                  <a:txBody>
                    <a:bodyPr/>
                    <a:lstStyle/>
                    <a:p>
                      <a:r>
                        <a:rPr lang="en-GB" sz="1000" dirty="0"/>
                        <a:t>XRN5200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Shipper Pack Transition to Data Discovery Platform 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Approved 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18: Provision of user reports and information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598277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9CC96C-7AC1-45B3-B879-B0EF3038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123478"/>
            <a:ext cx="8928992" cy="504057"/>
          </a:xfrm>
        </p:spPr>
        <p:txBody>
          <a:bodyPr>
            <a:normAutofit/>
          </a:bodyPr>
          <a:lstStyle/>
          <a:p>
            <a:r>
              <a:rPr lang="en-GB" sz="2000" dirty="0"/>
              <a:t>Detailed Design Outcomes – May Change Packs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1868E4C-B412-4C0E-A76A-621245CE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226344"/>
              </p:ext>
            </p:extLst>
          </p:nvPr>
        </p:nvGraphicFramePr>
        <p:xfrm>
          <a:off x="206514" y="627535"/>
          <a:ext cx="873097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7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738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XRN4376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Gas Transmission Charging Regime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Approved subject to replying to DN comments</a:t>
                      </a:r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  <a:tr h="41913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XRN4989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Online End to End Credit Interest Process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6906839"/>
                  </a:ext>
                </a:extLst>
              </a:tr>
              <a:tr h="41913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XRN5116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Domestic Report - Must Read Prenotification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Defer to August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7535735"/>
                  </a:ext>
                </a:extLst>
              </a:tr>
              <a:tr h="41913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XRN4922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CSSC Shipper BRD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3066379"/>
                  </a:ext>
                </a:extLst>
              </a:tr>
              <a:tr h="41913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 Link File Formats CSS Consequential Change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1214397"/>
                  </a:ext>
                </a:extLst>
              </a:tr>
              <a:tr h="4191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N/A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CSSC Code of Connections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26209"/>
                  </a:ext>
                </a:extLst>
              </a:tr>
              <a:tr h="4191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Query APIs Technical Specification Secondary API Error Handling Strategy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7510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35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B4CF17A5-415A-4867-B2C4-8E0D208CA3B6}"/>
              </a:ext>
            </a:extLst>
          </p:cNvPr>
          <p:cNvSpPr txBox="1">
            <a:spLocks/>
          </p:cNvSpPr>
          <p:nvPr/>
        </p:nvSpPr>
        <p:spPr>
          <a:xfrm>
            <a:off x="124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Change Documents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8FF88B-701F-4E91-AA36-5BD56B20E628}"/>
              </a:ext>
            </a:extLst>
          </p:cNvPr>
          <p:cNvSpPr txBox="1">
            <a:spLocks/>
          </p:cNvSpPr>
          <p:nvPr/>
        </p:nvSpPr>
        <p:spPr>
          <a:xfrm>
            <a:off x="107504" y="951570"/>
            <a:ext cx="864228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CCR – Approved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r>
              <a:rPr lang="en-US" sz="1600" dirty="0"/>
              <a:t>XRN5156 COVID19 REC121 Report Amendment </a:t>
            </a:r>
          </a:p>
          <a:p>
            <a:pPr lvl="1"/>
            <a:r>
              <a:rPr lang="en-US" sz="1600" dirty="0"/>
              <a:t>XRN5161 COVID 19 </a:t>
            </a:r>
            <a:r>
              <a:rPr lang="en-US" sz="1600" dirty="0" err="1"/>
              <a:t>UIG_Additional_National_Data_YYYYMM</a:t>
            </a:r>
            <a:r>
              <a:rPr lang="en-US" sz="1600" dirty="0"/>
              <a:t> Frequency Change </a:t>
            </a:r>
          </a:p>
          <a:p>
            <a:pPr lvl="1"/>
            <a:r>
              <a:rPr lang="en-US" sz="1600" dirty="0"/>
              <a:t>Gemini Spring 2020 Release (covers XRN5053 and XRN5054) </a:t>
            </a:r>
          </a:p>
          <a:p>
            <a:endParaRPr lang="en-US" sz="1800" dirty="0"/>
          </a:p>
          <a:p>
            <a:r>
              <a:rPr lang="en-US" sz="1800" b="1" dirty="0"/>
              <a:t>BER  - Approved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r>
              <a:rPr lang="en-US" sz="1600" dirty="0"/>
              <a:t>XRN4645A The rejection of incrementing reads submitted for an Isolated Supply Meter Point (RGMA flows) </a:t>
            </a:r>
            <a:endParaRPr lang="en-US" sz="1200" dirty="0"/>
          </a:p>
          <a:p>
            <a:pPr marL="457200" lvl="1" indent="0">
              <a:buNone/>
            </a:pPr>
            <a:endParaRPr lang="en-GB" sz="1400" dirty="0"/>
          </a:p>
          <a:p>
            <a:pPr marL="0" indent="0"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9177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FE7A9BCA17974BB0E9253CE8D8CFED" ma:contentTypeVersion="8" ma:contentTypeDescription="Create a new document." ma:contentTypeScope="" ma:versionID="9328c352767a1a96709f5988a0d28914">
  <xsd:schema xmlns:xsd="http://www.w3.org/2001/XMLSchema" xmlns:xs="http://www.w3.org/2001/XMLSchema" xmlns:p="http://schemas.microsoft.com/office/2006/metadata/properties" xmlns:ns3="b5d8c402-b464-4f85-b954-cddb3da0df20" targetNamespace="http://schemas.microsoft.com/office/2006/metadata/properties" ma:root="true" ma:fieldsID="78aabf8ebfdc5e81ba9b8864d52a0610" ns3:_="">
    <xsd:import namespace="b5d8c402-b464-4f85-b954-cddb3da0df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8c402-b464-4f85-b954-cddb3da0d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5C2353-E266-4B8F-8317-5214ED3CA7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d8c402-b464-4f85-b954-cddb3da0d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b5d8c402-b464-4f85-b954-cddb3da0df20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18921</TotalTime>
  <Words>345</Words>
  <Application>Microsoft Office PowerPoint</Application>
  <PresentationFormat>On-screen Show (16:9)</PresentationFormat>
  <Paragraphs>78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Proposals</vt:lpstr>
      <vt:lpstr>Detailed Design Outcomes – May Change Packs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632</cp:revision>
  <cp:lastPrinted>2019-05-07T07:36:37Z</cp:lastPrinted>
  <dcterms:created xsi:type="dcterms:W3CDTF">2018-09-02T17:12:15Z</dcterms:created>
  <dcterms:modified xsi:type="dcterms:W3CDTF">2020-07-09T07:07:34Z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0x01010024FE7A9BCA17974BB0E9253CE8D8CFED</vt:lpwstr>
  </property>
</Properties>
</file>