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A450D1-A523-4FE2-846B-CCE2914566E6}" v="191" dt="2020-07-06T14:17:11.5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06/07/2020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17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June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6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July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June 2020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77632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65257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20878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58630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80644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00304BAB-1283-412A-8F78-E71C040EAA7B}"/>
              </a:ext>
            </a:extLst>
          </p:cNvPr>
          <p:cNvSpPr/>
          <p:nvPr/>
        </p:nvSpPr>
        <p:spPr>
          <a:xfrm rot="5400000">
            <a:off x="3224518" y="1277285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373170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871088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864312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587624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80681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21561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07465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38180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20035" y="4814898"/>
            <a:ext cx="19223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* Volume as at 6</a:t>
            </a:r>
            <a:r>
              <a:rPr lang="en-GB" sz="1000" b="1" baseline="30000" dirty="0"/>
              <a:t>th</a:t>
            </a:r>
            <a:r>
              <a:rPr lang="en-GB" sz="1000" b="1" dirty="0"/>
              <a:t> July 2020</a:t>
            </a:r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96B0F47C-6D45-4434-8F75-246C7328DB69}"/>
              </a:ext>
            </a:extLst>
          </p:cNvPr>
          <p:cNvSpPr/>
          <p:nvPr/>
        </p:nvSpPr>
        <p:spPr>
          <a:xfrm rot="16200000">
            <a:off x="7010848" y="128182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5A55D21C-0606-42B4-8A9B-817D1471EE95}"/>
              </a:ext>
            </a:extLst>
          </p:cNvPr>
          <p:cNvSpPr/>
          <p:nvPr/>
        </p:nvSpPr>
        <p:spPr>
          <a:xfrm rot="5400000">
            <a:off x="3220218" y="4486961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B325DA-60AC-48FC-96E6-B5A9B6160284}"/>
              </a:ext>
            </a:extLst>
          </p:cNvPr>
          <p:cNvSpPr txBox="1"/>
          <p:nvPr/>
        </p:nvSpPr>
        <p:spPr>
          <a:xfrm>
            <a:off x="3370521" y="4672289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One issue affecting access </a:t>
            </a:r>
          </a:p>
          <a:p>
            <a:r>
              <a:rPr lang="en-GB" sz="800" dirty="0"/>
              <a:t>to UKLink services &amp; Gemini</a:t>
            </a:r>
          </a:p>
        </p:txBody>
      </p:sp>
      <p:sp>
        <p:nvSpPr>
          <p:cNvPr id="39" name="Right Arrow 139">
            <a:extLst>
              <a:ext uri="{FF2B5EF4-FFF2-40B4-BE49-F238E27FC236}">
                <a16:creationId xmlns:a16="http://schemas.microsoft.com/office/drawing/2014/main" id="{1EB3534E-7AB6-4C79-AA54-7E0833D39B2C}"/>
              </a:ext>
            </a:extLst>
          </p:cNvPr>
          <p:cNvSpPr/>
          <p:nvPr/>
        </p:nvSpPr>
        <p:spPr>
          <a:xfrm rot="16200000">
            <a:off x="7010848" y="3412689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139">
            <a:extLst>
              <a:ext uri="{FF2B5EF4-FFF2-40B4-BE49-F238E27FC236}">
                <a16:creationId xmlns:a16="http://schemas.microsoft.com/office/drawing/2014/main" id="{A891D65D-CA50-49FC-B90B-F0F9A79305B3}"/>
              </a:ext>
            </a:extLst>
          </p:cNvPr>
          <p:cNvSpPr/>
          <p:nvPr/>
        </p:nvSpPr>
        <p:spPr>
          <a:xfrm rot="5400000">
            <a:off x="7002924" y="4548223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5" name="Right Arrow 139">
            <a:extLst>
              <a:ext uri="{FF2B5EF4-FFF2-40B4-BE49-F238E27FC236}">
                <a16:creationId xmlns:a16="http://schemas.microsoft.com/office/drawing/2014/main" id="{3759E9FE-7B9B-4CA3-A4D5-3041657A6FB9}"/>
              </a:ext>
            </a:extLst>
          </p:cNvPr>
          <p:cNvSpPr/>
          <p:nvPr/>
        </p:nvSpPr>
        <p:spPr>
          <a:xfrm rot="5400000">
            <a:off x="3215508" y="2405933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6" name="Arrow: Left-Right 45">
            <a:extLst>
              <a:ext uri="{FF2B5EF4-FFF2-40B4-BE49-F238E27FC236}">
                <a16:creationId xmlns:a16="http://schemas.microsoft.com/office/drawing/2014/main" id="{15705D18-49B7-4D7B-AA54-B2961631D721}"/>
              </a:ext>
            </a:extLst>
          </p:cNvPr>
          <p:cNvSpPr/>
          <p:nvPr/>
        </p:nvSpPr>
        <p:spPr>
          <a:xfrm>
            <a:off x="7068609" y="2407089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6</a:t>
            </a:r>
            <a:r>
              <a:rPr lang="en-GB" sz="1400" baseline="30000" dirty="0"/>
              <a:t>th</a:t>
            </a:r>
            <a:r>
              <a:rPr lang="en-GB" sz="1400" dirty="0"/>
              <a:t> July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B7EF4E-9404-41B6-9350-018A555AA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72" y="483518"/>
            <a:ext cx="8676456" cy="451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3092569d-7549-4f1f-b838-122d264c6bd8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01f7a547-d57a-44ce-a211-81869c79743b"/>
  </ds:schemaRefs>
</ds:datastoreItem>
</file>

<file path=customXml/itemProps3.xml><?xml version="1.0" encoding="utf-8"?>
<ds:datastoreItem xmlns:ds="http://schemas.openxmlformats.org/officeDocument/2006/customXml" ds:itemID="{3C231B89-0ABC-4D3A-A96D-A1B8AA91ED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21253</TotalTime>
  <Words>202</Words>
  <Application>Microsoft Office PowerPoint</Application>
  <PresentationFormat>On-screen Show (16:9)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June 2020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296</cp:revision>
  <dcterms:created xsi:type="dcterms:W3CDTF">2018-09-02T17:12:15Z</dcterms:created>
  <dcterms:modified xsi:type="dcterms:W3CDTF">2020-07-06T14:34:03Z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0x01010041A7FD4F90B5DA4788FF0464472C409F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