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878" r:id="rId5"/>
    <p:sldId id="891" r:id="rId6"/>
    <p:sldId id="893" r:id="rId7"/>
    <p:sldId id="89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B1D6E8"/>
    <a:srgbClr val="CCFF99"/>
    <a:srgbClr val="40D1F5"/>
    <a:srgbClr val="FFFFFF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94" d="100"/>
          <a:sy n="94" d="100"/>
        </p:scale>
        <p:origin x="10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29/06/2020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637580"/>
          </a:xfrm>
        </p:spPr>
        <p:txBody>
          <a:bodyPr/>
          <a:lstStyle/>
          <a:p>
            <a:r>
              <a:rPr lang="en-GB" dirty="0"/>
              <a:t>7.5 XRN5110 - Nov 20 Release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17393"/>
              </p:ext>
            </p:extLst>
          </p:nvPr>
        </p:nvGraphicFramePr>
        <p:xfrm>
          <a:off x="274694" y="483518"/>
          <a:ext cx="8594612" cy="4671561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5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08/07//20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r>
                        <a:rPr lang="en-GB" sz="1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532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j-lt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49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Design activities completed 19/06/20. On track to complete Design milestone and Stage Gate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Track 1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activities completed for 2 change there was </a:t>
                      </a:r>
                      <a:r>
                        <a:rPr kumimoji="0"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 delay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for XRN4899 due to complete - 03/07/20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SIT preparation complete and activities due to start – 29/06/20. The current plan takes us into contingency but looking to complete within plan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Track 2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Build activities started to plan – 22/06/20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SIT preparation activities ongoing SIT activities due to start – 20/07/20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UAT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UAT preparation, including Knowledge Transfer sessions,  for both tracks on target to start to plan  – 29/06/20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Security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Working with Information Security to complete change impact assessments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Return to Green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Approval of the full delivery plan 01/07/20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 Assurance approval – 03/07/20</a:t>
                      </a: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Low Risk: Missed requirements and test scenarios due to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parallelism of resources between Nov 20 and all other projects.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Low Risk: COVID-19 may impact availability of key resources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Low Risk: Knowledge Transfer between Build and UAT partners may not be detailed enough and items may be missed 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30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BER approved  - 10/06/20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Full Business Case approved XEC – 23/06/20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Forecast to complete within budget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496708"/>
                  </a:ext>
                </a:extLst>
              </a:tr>
              <a:tr h="39230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SME resources have been allocated for UAT and Tech Ops resource requirements have been requested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Return to Green is approval of full delivery plan by 01/07/20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14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XRN5110 - Nov 20 Delivery Timeline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00BF03-BD3F-4850-BFA5-6FCFF8307C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6" y="699542"/>
            <a:ext cx="8814488" cy="2024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C9894B-6842-4929-87D5-A55286CDA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787773"/>
            <a:ext cx="6984776" cy="215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0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 dirty="0"/>
              <a:t>XRN5110 Nov 20 - Scope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144562" y="956791"/>
            <a:ext cx="8770840" cy="38472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100" b="1" dirty="0"/>
              <a:t>Track 1 </a:t>
            </a:r>
          </a:p>
          <a:p>
            <a:pPr marL="228600" indent="-228600">
              <a:buFont typeface="+mj-lt"/>
              <a:buAutoNum type="arabicPeriod"/>
            </a:pPr>
            <a:endParaRPr lang="en-GB" sz="11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4931 - Submission of a Space in Mandatory Data on Multiple SPA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4897 -  Resolution of deleted Contact Details (contained within the S66 records) at a Change of Shipper event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4899 - Treatment of Priority Service Register Data and Contact Details on Change of Supplier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r>
              <a:rPr lang="en-GB" sz="1100" b="1" dirty="0"/>
              <a:t>2.   Track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4801 - Additional Information in 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4871b - Rachet Regime Changes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100" b="1" dirty="0"/>
              <a:t>XRN 5014 - Facilitating HyDeploy2 Live Pilot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100" b="1" dirty="0"/>
          </a:p>
          <a:p>
            <a:r>
              <a:rPr lang="en-GB" sz="1100" b="1" dirty="0"/>
              <a:t>Descoped changes</a:t>
            </a:r>
          </a:p>
          <a:p>
            <a:endParaRPr lang="en-GB" sz="11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4941 - MOD 692 – Auto Updates to Read Frequency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4992 - Supplier of Last Resort Charge Types</a:t>
            </a:r>
          </a:p>
          <a:p>
            <a:endParaRPr lang="en-GB" sz="1100" b="1" dirty="0"/>
          </a:p>
          <a:p>
            <a:r>
              <a:rPr lang="en-GB" sz="1100" b="1" dirty="0"/>
              <a:t>To be delivered by CSSC</a:t>
            </a:r>
          </a:p>
          <a:p>
            <a:endParaRPr lang="en-GB" sz="1100" b="1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100" b="1" dirty="0"/>
              <a:t>XRN 4780c - MAP ID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pPr lvl="0"/>
            <a:endParaRPr lang="en-GB" sz="1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323528" y="627534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XRN5110 November 20 Release consists of 6 changes. Implementation is planned for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XRN5110 - Nov 20 Change Assurance Health Check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F43F5-8A10-4D03-8557-D6BA3F2E37CA}"/>
              </a:ext>
            </a:extLst>
          </p:cNvPr>
          <p:cNvSpPr txBox="1"/>
          <p:nvPr/>
        </p:nvSpPr>
        <p:spPr>
          <a:xfrm>
            <a:off x="207740" y="4102703"/>
            <a:ext cx="36150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Health Check 2 planned for before UAT  06/07/20 – 17/07/20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3D82D-F48E-433C-B767-8D12C96FAC33}"/>
              </a:ext>
            </a:extLst>
          </p:cNvPr>
          <p:cNvSpPr txBox="1"/>
          <p:nvPr/>
        </p:nvSpPr>
        <p:spPr>
          <a:xfrm>
            <a:off x="207740" y="4401226"/>
            <a:ext cx="4195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Health Check 3 planned for before Implementation 12/10/20 – 23/10/20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7B1E08-0031-4BF9-B961-375CECABB8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87573"/>
            <a:ext cx="8712968" cy="296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50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56B6E4F7F0114CB85AC258992BDDFE" ma:contentTypeVersion="" ma:contentTypeDescription="Create a new document." ma:contentTypeScope="" ma:versionID="326417c437e3f7a6ce5518243a60a875">
  <xsd:schema xmlns:xsd="http://www.w3.org/2001/XMLSchema" xmlns:xs="http://www.w3.org/2001/XMLSchema" xmlns:p="http://schemas.microsoft.com/office/2006/metadata/properties" xmlns:ns2="B08D178D-F931-4D17-9CDD-577E065A5D17" xmlns:ns3="b08d178d-f931-4d17-9cdd-577e065a5d17" targetNamespace="http://schemas.microsoft.com/office/2006/metadata/properties" ma:root="true" ma:fieldsID="08caf8fbfb819b1b6f2d58d896a08df5" ns2:_="" ns3:_="">
    <xsd:import namespace="B08D178D-F931-4D17-9CDD-577E065A5D17"/>
    <xsd:import namespace="b08d178d-f931-4d17-9cdd-577e065a5d17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MediaServiceMetadata" minOccurs="0"/>
                <xsd:element ref="ns2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D178D-F931-4D17-9CDD-577E065A5D17" elementFormDefault="qualified">
    <xsd:import namespace="http://schemas.microsoft.com/office/2006/documentManagement/types"/>
    <xsd:import namespace="http://schemas.microsoft.com/office/infopath/2007/PartnerControls"/>
    <xsd:element name="Status" ma:index="8" nillable="true" ma:displayName="Status" ma:description="Document Status" ma:format="Dropdown" ma:indexed="true" ma:internalName="Status">
      <xsd:simpleType>
        <xsd:restriction base="dms:Choice">
          <xsd:enumeration value="n/a"/>
          <xsd:enumeration value="Draft in progress"/>
          <xsd:enumeration value="Draft complete"/>
          <xsd:enumeration value="In rework"/>
          <xsd:enumeration value="Issued for approval"/>
          <xsd:enumeration value="Approved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d178d-f931-4d17-9cdd-577e065a5d17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B08D178D-F931-4D17-9CDD-577E065A5D17" xsi:nil="true"/>
  </documentManagement>
</p:properties>
</file>

<file path=customXml/itemProps1.xml><?xml version="1.0" encoding="utf-8"?>
<ds:datastoreItem xmlns:ds="http://schemas.openxmlformats.org/officeDocument/2006/customXml" ds:itemID="{6A6D3072-4F07-4066-9B24-6B8CEADA8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8D178D-F931-4D17-9CDD-577E065A5D17"/>
    <ds:schemaRef ds:uri="b08d178d-f931-4d17-9cdd-577e065a5d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b08d178d-f931-4d17-9cdd-577e065a5d17"/>
    <ds:schemaRef ds:uri="B08D178D-F931-4D17-9CDD-577E065A5D1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16295</TotalTime>
  <Words>415</Words>
  <Application>Microsoft Office PowerPoint</Application>
  <PresentationFormat>On-screen Show (16:9)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7.5 XRN5110 - Nov 20 Release -  Status Update</vt:lpstr>
      <vt:lpstr>XRN5110 - Nov 20 Delivery Timeline</vt:lpstr>
      <vt:lpstr>XRN5110 Nov 20 - Scope</vt:lpstr>
      <vt:lpstr>XRN5110 - Nov 20 Change Assurance Health Check 1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Taggart, Rachel</cp:lastModifiedBy>
  <cp:revision>608</cp:revision>
  <dcterms:created xsi:type="dcterms:W3CDTF">2018-09-02T17:12:15Z</dcterms:created>
  <dcterms:modified xsi:type="dcterms:W3CDTF">2020-06-29T15:52:07Z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0x0101007456B6E4F7F0114CB85AC258992BDDFE</vt:lpwstr>
  </property>
</Properties>
</file>