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10/08/2020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19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August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7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August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July 2020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74574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36016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34850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26520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54601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70146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675040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68220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21098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7</a:t>
            </a:r>
            <a:r>
              <a:rPr lang="en-GB" sz="1000" b="1" baseline="30000" dirty="0"/>
              <a:t>th</a:t>
            </a:r>
            <a:r>
              <a:rPr lang="en-GB" sz="1000" b="1" dirty="0"/>
              <a:t> August 2020</a:t>
            </a:r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1EB3534E-7AB6-4C79-AA54-7E0833D39B2C}"/>
              </a:ext>
            </a:extLst>
          </p:cNvPr>
          <p:cNvSpPr/>
          <p:nvPr/>
        </p:nvSpPr>
        <p:spPr>
          <a:xfrm rot="16200000">
            <a:off x="7083987" y="454822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1AB37-1F4D-4749-BA73-10470E5C1931}"/>
              </a:ext>
            </a:extLst>
          </p:cNvPr>
          <p:cNvSpPr txBox="1"/>
          <p:nvPr/>
        </p:nvSpPr>
        <p:spPr>
          <a:xfrm>
            <a:off x="3501927" y="1082289"/>
            <a:ext cx="102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Included all issues where a comms has been issued &amp; resolution still  required </a:t>
            </a:r>
          </a:p>
        </p:txBody>
      </p:sp>
      <p:sp>
        <p:nvSpPr>
          <p:cNvPr id="40" name="Right Arrow 139">
            <a:extLst>
              <a:ext uri="{FF2B5EF4-FFF2-40B4-BE49-F238E27FC236}">
                <a16:creationId xmlns:a16="http://schemas.microsoft.com/office/drawing/2014/main" id="{53AE61F7-059E-498F-870A-198264E5C2E0}"/>
              </a:ext>
            </a:extLst>
          </p:cNvPr>
          <p:cNvSpPr/>
          <p:nvPr/>
        </p:nvSpPr>
        <p:spPr>
          <a:xfrm rot="16200000">
            <a:off x="3181019" y="1272639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Arrow 139">
            <a:extLst>
              <a:ext uri="{FF2B5EF4-FFF2-40B4-BE49-F238E27FC236}">
                <a16:creationId xmlns:a16="http://schemas.microsoft.com/office/drawing/2014/main" id="{2177C6C9-7947-4A33-9246-24F33D0B01EB}"/>
              </a:ext>
            </a:extLst>
          </p:cNvPr>
          <p:cNvSpPr/>
          <p:nvPr/>
        </p:nvSpPr>
        <p:spPr>
          <a:xfrm rot="16200000">
            <a:off x="3181019" y="233130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937A9268-726C-4B0D-8C66-DF6956E25E06}"/>
              </a:ext>
            </a:extLst>
          </p:cNvPr>
          <p:cNvSpPr/>
          <p:nvPr/>
        </p:nvSpPr>
        <p:spPr>
          <a:xfrm rot="5400000">
            <a:off x="7037885" y="1248231"/>
            <a:ext cx="360040" cy="2033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v</a:t>
            </a:r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3D37E59C-3A4B-4389-92A2-DF4503519286}"/>
              </a:ext>
            </a:extLst>
          </p:cNvPr>
          <p:cNvSpPr/>
          <p:nvPr/>
        </p:nvSpPr>
        <p:spPr>
          <a:xfrm rot="16200000">
            <a:off x="7047119" y="233130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139">
            <a:extLst>
              <a:ext uri="{FF2B5EF4-FFF2-40B4-BE49-F238E27FC236}">
                <a16:creationId xmlns:a16="http://schemas.microsoft.com/office/drawing/2014/main" id="{F53EA7D8-4549-478C-AAE7-C08006E0E1DF}"/>
              </a:ext>
            </a:extLst>
          </p:cNvPr>
          <p:cNvSpPr/>
          <p:nvPr/>
        </p:nvSpPr>
        <p:spPr>
          <a:xfrm rot="16200000">
            <a:off x="3157207" y="454822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row: Left-Right 50">
            <a:extLst>
              <a:ext uri="{FF2B5EF4-FFF2-40B4-BE49-F238E27FC236}">
                <a16:creationId xmlns:a16="http://schemas.microsoft.com/office/drawing/2014/main" id="{668873E1-293E-4795-94FF-3B9767D38B81}"/>
              </a:ext>
            </a:extLst>
          </p:cNvPr>
          <p:cNvSpPr/>
          <p:nvPr/>
        </p:nvSpPr>
        <p:spPr>
          <a:xfrm>
            <a:off x="7047983" y="347111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7</a:t>
            </a:r>
            <a:r>
              <a:rPr lang="en-GB" sz="1400" baseline="30000" dirty="0"/>
              <a:t>th</a:t>
            </a:r>
            <a:r>
              <a:rPr lang="en-GB" sz="1400" dirty="0"/>
              <a:t> August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C211EB-A04C-4EF7-B0F8-8D904AA70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483518"/>
            <a:ext cx="8964488" cy="45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3092569d-7549-4f1f-b838-122d264c6bd8"/>
    <ds:schemaRef ds:uri="01f7a547-d57a-44ce-a211-81869c79743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B32F62-4339-4F6D-B1C7-8EE79E5A4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29900</TotalTime>
  <Words>206</Words>
  <Application>Microsoft Office PowerPoint</Application>
  <PresentationFormat>On-screen Show (16:9)</PresentationFormat>
  <Paragraphs>60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July 2020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2020-08-10T13:30:38Z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