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317" r:id="rId6"/>
    <p:sldId id="314" r:id="rId7"/>
    <p:sldId id="31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5A75C2"/>
    <a:srgbClr val="F5835D"/>
    <a:srgbClr val="EB9A2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423EBE-1C59-473F-9D2C-5A5885B23CF4}" v="178" dt="2020-09-07T09:36:06.9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43339" autoAdjust="0"/>
  </p:normalViewPr>
  <p:slideViewPr>
    <p:cSldViewPr>
      <p:cViewPr varScale="1">
        <p:scale>
          <a:sx n="89" d="100"/>
          <a:sy n="89" d="100"/>
        </p:scale>
        <p:origin x="924" y="48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07/09/2020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Customer Issue Management Dashboard</a:t>
            </a:r>
            <a:br>
              <a:rPr lang="en-GB" dirty="0"/>
            </a:br>
            <a:r>
              <a:rPr lang="en-GB" dirty="0"/>
              <a:t>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16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September 2020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1.0 </a:t>
            </a:r>
          </a:p>
          <a:p>
            <a:r>
              <a:rPr lang="en-GB" sz="1300" dirty="0">
                <a:latin typeface="Arial"/>
                <a:cs typeface="Arial"/>
              </a:rPr>
              <a:t>4</a:t>
            </a:r>
            <a:r>
              <a:rPr lang="en-GB" sz="1300" baseline="30000" dirty="0">
                <a:latin typeface="Arial"/>
                <a:cs typeface="Arial"/>
              </a:rPr>
              <a:t>th</a:t>
            </a:r>
            <a:r>
              <a:rPr lang="en-GB" sz="1300" dirty="0">
                <a:latin typeface="Arial"/>
                <a:cs typeface="Arial"/>
              </a:rPr>
              <a:t> September 2020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/>
              <a:t>Summary Dashboard August 2020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54508" y="785779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80591" y="1901003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Defects*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42839" y="2901941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02646" y="4083740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89932" y="785765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9368" y="1875749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289310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Availability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406219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57102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257384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591" y="318541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68" y="4368670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115074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467" y="1069012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331308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03" y="2185445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259350" y="348358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99765"/>
              </p:ext>
            </p:extLst>
          </p:nvPr>
        </p:nvGraphicFramePr>
        <p:xfrm>
          <a:off x="1859367" y="1080331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533367"/>
              </p:ext>
            </p:extLst>
          </p:nvPr>
        </p:nvGraphicFramePr>
        <p:xfrm>
          <a:off x="1835801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084228"/>
              </p:ext>
            </p:extLst>
          </p:nvPr>
        </p:nvGraphicFramePr>
        <p:xfrm>
          <a:off x="1839114" y="3224362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433295"/>
              </p:ext>
            </p:extLst>
          </p:nvPr>
        </p:nvGraphicFramePr>
        <p:xfrm>
          <a:off x="1832720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541695"/>
              </p:ext>
            </p:extLst>
          </p:nvPr>
        </p:nvGraphicFramePr>
        <p:xfrm>
          <a:off x="5604525" y="108370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200250"/>
              </p:ext>
            </p:extLst>
          </p:nvPr>
        </p:nvGraphicFramePr>
        <p:xfrm>
          <a:off x="5604525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482660"/>
              </p:ext>
            </p:extLst>
          </p:nvPr>
        </p:nvGraphicFramePr>
        <p:xfrm>
          <a:off x="5608221" y="322712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15426"/>
              </p:ext>
            </p:extLst>
          </p:nvPr>
        </p:nvGraphicFramePr>
        <p:xfrm>
          <a:off x="5604525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Aug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101268" y="4838457"/>
            <a:ext cx="2257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/>
              <a:t>* Volume as at 4</a:t>
            </a:r>
            <a:r>
              <a:rPr lang="en-GB" sz="1000" b="1" baseline="30000" dirty="0"/>
              <a:t>th</a:t>
            </a:r>
            <a:r>
              <a:rPr lang="en-GB" sz="1000" b="1" dirty="0"/>
              <a:t> September 2020</a:t>
            </a:r>
          </a:p>
        </p:txBody>
      </p:sp>
      <p:sp>
        <p:nvSpPr>
          <p:cNvPr id="48" name="Right Arrow 139">
            <a:extLst>
              <a:ext uri="{FF2B5EF4-FFF2-40B4-BE49-F238E27FC236}">
                <a16:creationId xmlns:a16="http://schemas.microsoft.com/office/drawing/2014/main" id="{3D37E59C-3A4B-4389-92A2-DF4503519286}"/>
              </a:ext>
            </a:extLst>
          </p:cNvPr>
          <p:cNvSpPr/>
          <p:nvPr/>
        </p:nvSpPr>
        <p:spPr>
          <a:xfrm rot="16200000">
            <a:off x="7047119" y="2331303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ight Arrow 139">
            <a:extLst>
              <a:ext uri="{FF2B5EF4-FFF2-40B4-BE49-F238E27FC236}">
                <a16:creationId xmlns:a16="http://schemas.microsoft.com/office/drawing/2014/main" id="{60B9E99F-3206-47E3-8D0C-09A134B99E27}"/>
              </a:ext>
            </a:extLst>
          </p:cNvPr>
          <p:cNvSpPr/>
          <p:nvPr/>
        </p:nvSpPr>
        <p:spPr>
          <a:xfrm rot="5400000">
            <a:off x="3193665" y="1243431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38" name="Right Arrow 139">
            <a:extLst>
              <a:ext uri="{FF2B5EF4-FFF2-40B4-BE49-F238E27FC236}">
                <a16:creationId xmlns:a16="http://schemas.microsoft.com/office/drawing/2014/main" id="{19FE4E2C-9199-4868-9B08-F67DBEC022EE}"/>
              </a:ext>
            </a:extLst>
          </p:cNvPr>
          <p:cNvSpPr/>
          <p:nvPr/>
        </p:nvSpPr>
        <p:spPr>
          <a:xfrm rot="5400000">
            <a:off x="3216145" y="2354009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41" name="Right Arrow 139">
            <a:extLst>
              <a:ext uri="{FF2B5EF4-FFF2-40B4-BE49-F238E27FC236}">
                <a16:creationId xmlns:a16="http://schemas.microsoft.com/office/drawing/2014/main" id="{C7EB1AE9-6D8D-4450-9544-F667FA8AE711}"/>
              </a:ext>
            </a:extLst>
          </p:cNvPr>
          <p:cNvSpPr/>
          <p:nvPr/>
        </p:nvSpPr>
        <p:spPr>
          <a:xfrm rot="16200000">
            <a:off x="7047119" y="1252718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ight Arrow 139">
            <a:extLst>
              <a:ext uri="{FF2B5EF4-FFF2-40B4-BE49-F238E27FC236}">
                <a16:creationId xmlns:a16="http://schemas.microsoft.com/office/drawing/2014/main" id="{8CEB6E79-D028-4F92-A6AD-4C36AC74E640}"/>
              </a:ext>
            </a:extLst>
          </p:cNvPr>
          <p:cNvSpPr/>
          <p:nvPr/>
        </p:nvSpPr>
        <p:spPr>
          <a:xfrm rot="5400000">
            <a:off x="3210493" y="4539296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45" name="Right Arrow 139">
            <a:extLst>
              <a:ext uri="{FF2B5EF4-FFF2-40B4-BE49-F238E27FC236}">
                <a16:creationId xmlns:a16="http://schemas.microsoft.com/office/drawing/2014/main" id="{9D5048B7-ED2A-4A24-BD1C-F86A6747969F}"/>
              </a:ext>
            </a:extLst>
          </p:cNvPr>
          <p:cNvSpPr/>
          <p:nvPr/>
        </p:nvSpPr>
        <p:spPr>
          <a:xfrm rot="5400000">
            <a:off x="7056902" y="4527411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46" name="Right Arrow 139">
            <a:extLst>
              <a:ext uri="{FF2B5EF4-FFF2-40B4-BE49-F238E27FC236}">
                <a16:creationId xmlns:a16="http://schemas.microsoft.com/office/drawing/2014/main" id="{45C24165-A1FA-4B12-9AC7-1833C183C5D7}"/>
              </a:ext>
            </a:extLst>
          </p:cNvPr>
          <p:cNvSpPr/>
          <p:nvPr/>
        </p:nvSpPr>
        <p:spPr>
          <a:xfrm rot="5400000">
            <a:off x="7047119" y="3429373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26349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dirty="0"/>
              <a:t>Customer Issue Summary </a:t>
            </a:r>
            <a:r>
              <a:rPr lang="en-GB" sz="1400" dirty="0"/>
              <a:t>(as at 4</a:t>
            </a:r>
            <a:r>
              <a:rPr lang="en-GB" sz="1400" baseline="30000" dirty="0"/>
              <a:t>th</a:t>
            </a:r>
            <a:r>
              <a:rPr lang="en-GB" sz="1400" dirty="0"/>
              <a:t> September 2020)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3EC090-1C79-4355-8BCC-E695627B5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555526"/>
            <a:ext cx="8928992" cy="430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Issue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      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03fba77-31dd-4780-83f9-c54f26c3a260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6" ma:contentTypeDescription="Create a new document." ma:contentTypeScope="" ma:versionID="3ec5a87947171acfd9804d4f30ba0a3d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1f903d043c5dee0e65d32569fd8cb14b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schemas.microsoft.com/office/infopath/2007/PartnerControls"/>
    <ds:schemaRef ds:uri="http://purl.org/dc/terms/"/>
    <ds:schemaRef ds:uri="3092569d-7549-4f1f-b838-122d264c6bd8"/>
    <ds:schemaRef ds:uri="http://purl.org/dc/dcmitype/"/>
    <ds:schemaRef ds:uri="http://schemas.microsoft.com/office/2006/documentManagement/types"/>
    <ds:schemaRef ds:uri="01f7a547-d57a-44ce-a211-81869c79743b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7003C7B-FC8E-4F96-8D00-5C3BE8059509}"/>
</file>

<file path=docProps/app.xml><?xml version="1.0" encoding="utf-8"?>
<Properties xmlns="http://schemas.openxmlformats.org/officeDocument/2006/extended-properties" xmlns:vt="http://schemas.openxmlformats.org/officeDocument/2006/docPropsVTypes">
  <TotalTime>35327</TotalTime>
  <Words>197</Words>
  <Application>Microsoft Office PowerPoint</Application>
  <PresentationFormat>On-screen Show (16:9)</PresentationFormat>
  <Paragraphs>63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Customer Issue Management Dashboard CoMC </vt:lpstr>
      <vt:lpstr>Summary Dashboard August 2020</vt:lpstr>
      <vt:lpstr>PowerPoint Presentation</vt:lpstr>
      <vt:lpstr>Customer Issue Register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Clarke, Angela</cp:lastModifiedBy>
  <cp:revision>298</cp:revision>
  <dcterms:created xsi:type="dcterms:W3CDTF">2018-09-02T17:12:15Z</dcterms:created>
  <dcterms:modified xsi:type="dcterms:W3CDTF">2020-09-07T09:43:29Z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