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4"/>
  </p:notesMasterIdLst>
  <p:sldIdLst>
    <p:sldId id="1458" r:id="rId10"/>
    <p:sldId id="301" r:id="rId11"/>
    <p:sldId id="1461" r:id="rId12"/>
    <p:sldId id="1463" r:id="rId13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E8EAF1"/>
    <a:srgbClr val="CED1E1"/>
    <a:srgbClr val="0000FF"/>
    <a:srgbClr val="D8F5FD"/>
    <a:srgbClr val="40D1F5"/>
    <a:srgbClr val="FFFFFF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3E66DA-388B-40F9-A3C4-2B8765FD3DF4}" v="526" dt="2020-11-12T08:32:20.9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>
      <p:cViewPr varScale="1">
        <p:scale>
          <a:sx n="83" d="100"/>
          <a:sy n="83" d="100"/>
        </p:scale>
        <p:origin x="101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12/11/2020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01487F-88A7-4E77-9A73-00E4A37F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55526"/>
            <a:ext cx="8229600" cy="1516806"/>
          </a:xfrm>
        </p:spPr>
        <p:txBody>
          <a:bodyPr>
            <a:normAutofit/>
          </a:bodyPr>
          <a:lstStyle/>
          <a:p>
            <a:r>
              <a:rPr lang="en-GB" dirty="0"/>
              <a:t>DSC Change Management Committee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0FA2B-6676-47CB-8A42-6A67E732D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211710"/>
            <a:ext cx="6480720" cy="9407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11</a:t>
            </a:r>
            <a:r>
              <a:rPr lang="en-GB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November Meeting</a:t>
            </a:r>
          </a:p>
        </p:txBody>
      </p:sp>
    </p:spTree>
    <p:extLst>
      <p:ext uri="{BB962C8B-B14F-4D97-AF65-F5344CB8AC3E}">
        <p14:creationId xmlns:p14="http://schemas.microsoft.com/office/powerpoint/2010/main" val="53637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3073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New Change Proposals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987476"/>
              </p:ext>
            </p:extLst>
          </p:nvPr>
        </p:nvGraphicFramePr>
        <p:xfrm>
          <a:off x="108188" y="586676"/>
          <a:ext cx="8928992" cy="1481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4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06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</a:txBody>
                  <a:tcPr marL="83820" marR="83820" marT="41910" marB="419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862">
                <a:tc>
                  <a:txBody>
                    <a:bodyPr/>
                    <a:lstStyle/>
                    <a:p>
                      <a:r>
                        <a:rPr lang="en-GB" sz="1100" dirty="0"/>
                        <a:t>5253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noProof="0" dirty="0">
                          <a:effectLst/>
                        </a:rPr>
                        <a:t>June 21 Release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Information Only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2634638761"/>
                  </a:ext>
                </a:extLst>
              </a:tr>
              <a:tr h="530576">
                <a:tc>
                  <a:txBody>
                    <a:bodyPr/>
                    <a:lstStyle/>
                    <a:p>
                      <a:r>
                        <a:rPr lang="en-GB" sz="1100" dirty="0"/>
                        <a:t>5273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noProof="0" dirty="0">
                          <a:effectLst/>
                        </a:rPr>
                        <a:t>Amendments to V14 of the Service Description Table 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Information Only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175203658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80E48E0E-B6A8-4E36-B804-D0CEA2973BEA}"/>
              </a:ext>
            </a:extLst>
          </p:cNvPr>
          <p:cNvSpPr txBox="1">
            <a:spLocks/>
          </p:cNvSpPr>
          <p:nvPr/>
        </p:nvSpPr>
        <p:spPr>
          <a:xfrm>
            <a:off x="457200" y="2262004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/>
              <a:t>Solution Review Outcomes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A3D398C9-9A33-46F7-9AAD-EB4C12154C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7792357"/>
              </p:ext>
            </p:extLst>
          </p:nvPr>
        </p:nvGraphicFramePr>
        <p:xfrm>
          <a:off x="107847" y="2679591"/>
          <a:ext cx="8928306" cy="2254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31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738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Access to Daily Biomethane Injections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Approved Option 1</a:t>
                      </a:r>
                    </a:p>
                    <a:p>
                      <a:endParaRPr lang="en-GB" sz="1100" dirty="0"/>
                    </a:p>
                    <a:p>
                      <a:r>
                        <a:rPr lang="en-GB" sz="1100" dirty="0"/>
                        <a:t>ChMC also approved no Design Change Pack needed due to no customer system impacts and that a communication will be sent out pre &amp; post implementation.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43260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dirty="0"/>
                        <a:t>Failure to Supply Gas (FSG/GSOP1)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Approved Option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2797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9CC96C-7AC1-45B3-B879-B0EF3038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3" y="339502"/>
            <a:ext cx="8928992" cy="504057"/>
          </a:xfrm>
        </p:spPr>
        <p:txBody>
          <a:bodyPr>
            <a:normAutofit/>
          </a:bodyPr>
          <a:lstStyle/>
          <a:p>
            <a:r>
              <a:rPr lang="en-GB" sz="2200" dirty="0"/>
              <a:t>Detailed Design Outcomes – September Change Packs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1868E4C-B412-4C0E-A76A-621245CEC1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222641"/>
              </p:ext>
            </p:extLst>
          </p:nvPr>
        </p:nvGraphicFramePr>
        <p:xfrm>
          <a:off x="206514" y="1364243"/>
          <a:ext cx="8730970" cy="1157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7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738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Acceptance of Consumption Adjustment where meter removed after meter point set to Dead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43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354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id="{B4CF17A5-415A-4867-B2C4-8E0D208CA3B6}"/>
              </a:ext>
            </a:extLst>
          </p:cNvPr>
          <p:cNvSpPr txBox="1">
            <a:spLocks/>
          </p:cNvSpPr>
          <p:nvPr/>
        </p:nvSpPr>
        <p:spPr>
          <a:xfrm>
            <a:off x="124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200" dirty="0"/>
              <a:t>Change Documents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D8FF88B-701F-4E91-AA36-5BD56B20E628}"/>
              </a:ext>
            </a:extLst>
          </p:cNvPr>
          <p:cNvSpPr txBox="1">
            <a:spLocks/>
          </p:cNvSpPr>
          <p:nvPr/>
        </p:nvSpPr>
        <p:spPr>
          <a:xfrm>
            <a:off x="107504" y="951570"/>
            <a:ext cx="8642286" cy="12778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/>
              <a:t>CCR Approved:</a:t>
            </a:r>
          </a:p>
          <a:p>
            <a:r>
              <a:rPr lang="en-US" sz="1800" dirty="0"/>
              <a:t>XRN5164 CSEP Data Assurance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​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D376AFED-6F8B-4091-BAE0-C3409FF7EA20}"/>
              </a:ext>
            </a:extLst>
          </p:cNvPr>
          <p:cNvSpPr txBox="1">
            <a:spLocks/>
          </p:cNvSpPr>
          <p:nvPr/>
        </p:nvSpPr>
        <p:spPr>
          <a:xfrm>
            <a:off x="-32338" y="1774157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200" dirty="0"/>
              <a:t>Project Approvals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4C19174-5AC2-4F34-A117-C07D26C960A6}"/>
              </a:ext>
            </a:extLst>
          </p:cNvPr>
          <p:cNvSpPr txBox="1">
            <a:spLocks/>
          </p:cNvSpPr>
          <p:nvPr/>
        </p:nvSpPr>
        <p:spPr>
          <a:xfrm>
            <a:off x="250857" y="2432416"/>
            <a:ext cx="8642286" cy="2443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900" b="1" dirty="0"/>
              <a:t>Scope approval Minor Release Drop 9</a:t>
            </a:r>
          </a:p>
          <a:p>
            <a:pPr fontAlgn="ctr"/>
            <a:r>
              <a:rPr lang="en-GB" sz="1900" dirty="0"/>
              <a:t>5080  Failure to Supply Gas (FSG_GSOP1) – System Changes</a:t>
            </a:r>
          </a:p>
          <a:p>
            <a:pPr fontAlgn="ctr"/>
            <a:r>
              <a:rPr lang="en-GB" sz="1900" dirty="0"/>
              <a:t>5135  </a:t>
            </a:r>
            <a:r>
              <a:rPr lang="en-US" sz="1900" dirty="0"/>
              <a:t>DNO and NTS Invoices to Shippers and DNs VAT compliance</a:t>
            </a:r>
            <a:endParaRPr lang="en-GB" sz="1900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​</a:t>
            </a:r>
            <a:r>
              <a:rPr lang="en-US" sz="1900" b="1" dirty="0"/>
              <a:t>De-scope approval June 21 Release</a:t>
            </a:r>
          </a:p>
          <a:p>
            <a:r>
              <a:rPr lang="en-US" sz="1900" dirty="0"/>
              <a:t>XRN4941 - MOD0692 -  Auto updates to meter read frequency</a:t>
            </a:r>
          </a:p>
          <a:p>
            <a:endParaRPr lang="en-US" sz="1800" b="1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1777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James Rigby</DisplayName>
        <AccountId>80</AccountId>
        <AccountType/>
      </UserInfo>
      <UserInfo>
        <DisplayName>Jane Goodes</DisplayName>
        <AccountId>63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092569d-7549-4f1f-b838-122d264c6bd8"/>
    <ds:schemaRef ds:uri="01f7a547-d57a-44ce-a211-81869c79743b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1F30656-DB06-4CBE-9969-A11DD04702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19642</TotalTime>
  <Words>186</Words>
  <Application>Microsoft Office PowerPoint</Application>
  <PresentationFormat>On-screen Show (16:9)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DSC Change Management Committee Update</vt:lpstr>
      <vt:lpstr>New Change Proposals</vt:lpstr>
      <vt:lpstr>Detailed Design Outcomes – September Change Packs</vt:lpstr>
      <vt:lpstr>PowerPoint Presentation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642</cp:revision>
  <cp:lastPrinted>2019-05-07T07:36:37Z</cp:lastPrinted>
  <dcterms:created xsi:type="dcterms:W3CDTF">2018-09-02T17:12:15Z</dcterms:created>
  <dcterms:modified xsi:type="dcterms:W3CDTF">2020-11-12T11:36:08Z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