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4" r:id="rId6"/>
    <p:sldId id="315" r:id="rId7"/>
    <p:sldId id="316" r:id="rId8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BD6AAB"/>
    <a:srgbClr val="2B80B1"/>
    <a:srgbClr val="F5835D"/>
    <a:srgbClr val="84B8DA"/>
    <a:srgbClr val="9CCB3B"/>
    <a:srgbClr val="40D1F5"/>
    <a:srgbClr val="FFFFFF"/>
    <a:srgbClr val="9C4877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132F0-81FA-4C2E-AB28-90987854F255}" v="4" dt="2020-10-30T14:50:43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90" d="100"/>
          <a:sy n="90" d="100"/>
        </p:scale>
        <p:origin x="6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7700D061-5BCD-4BBE-9EA2-DE35FB988286}"/>
    <pc:docChg chg="modSld">
      <pc:chgData name="James Rigby" userId="7ade5d71-70eb-452f-8090-262cd4d9bd62" providerId="ADAL" clId="{7700D061-5BCD-4BBE-9EA2-DE35FB988286}" dt="2020-10-30T14:50:43.413" v="3" actId="1036"/>
      <pc:docMkLst>
        <pc:docMk/>
      </pc:docMkLst>
      <pc:sldChg chg="modSp">
        <pc:chgData name="James Rigby" userId="7ade5d71-70eb-452f-8090-262cd4d9bd62" providerId="ADAL" clId="{7700D061-5BCD-4BBE-9EA2-DE35FB988286}" dt="2020-10-30T14:50:43.413" v="3" actId="1036"/>
        <pc:sldMkLst>
          <pc:docMk/>
          <pc:sldMk cId="1350442621" sldId="314"/>
        </pc:sldMkLst>
        <pc:spChg chg="mod">
          <ac:chgData name="James Rigby" userId="7ade5d71-70eb-452f-8090-262cd4d9bd62" providerId="ADAL" clId="{7700D061-5BCD-4BBE-9EA2-DE35FB988286}" dt="2020-10-30T14:50:43.413" v="3" actId="1036"/>
          <ac:spMkLst>
            <pc:docMk/>
            <pc:sldMk cId="1350442621" sldId="314"/>
            <ac:spMk id="9" creationId="{9D6520D2-975E-45D3-9930-04F509A70D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Capture: Prioritisation &amp; Target Out Of Capture Dates (TOOCD)  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AFD42F7-03F8-4C03-ABD9-F89A092A4CD3}"/>
              </a:ext>
            </a:extLst>
          </p:cNvPr>
          <p:cNvSpPr txBox="1">
            <a:spLocks/>
          </p:cNvSpPr>
          <p:nvPr/>
        </p:nvSpPr>
        <p:spPr>
          <a:xfrm>
            <a:off x="2671665" y="1059582"/>
            <a:ext cx="3240360" cy="426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High – High / Medium Priority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4FACEB-9414-42BB-B211-57415ACE371D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Target Out of Capture Date (TOOCD) per Change / Priority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35C26-3D2C-4367-8D5F-DD90EA7630DD}"/>
              </a:ext>
            </a:extLst>
          </p:cNvPr>
          <p:cNvSpPr txBox="1"/>
          <p:nvPr/>
        </p:nvSpPr>
        <p:spPr>
          <a:xfrm>
            <a:off x="323528" y="69954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To introduce greater transparency over changes currently in the ‘capture’ phase, the following slides show each XRNs target out of capture date, and present a regular opportunity to discuss (by exception) progress v the dates in ChMC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6520D2-975E-45D3-9930-04F509A70DD8}"/>
              </a:ext>
            </a:extLst>
          </p:cNvPr>
          <p:cNvSpPr txBox="1"/>
          <p:nvPr/>
        </p:nvSpPr>
        <p:spPr>
          <a:xfrm>
            <a:off x="323528" y="4394016"/>
            <a:ext cx="8249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Re-plan required for XRN 5038 as UNC Panel returned related mod 691 to workgroup.  New date required for XRN 514 as the change was de-scoped from June-21 major release.  Re-plan required </a:t>
            </a:r>
            <a:r>
              <a:rPr lang="en-GB" sz="1000" dirty="0" err="1"/>
              <a:t>fo</a:t>
            </a:r>
            <a:r>
              <a:rPr lang="en-GB" sz="1000" dirty="0"/>
              <a:t> 5195 due to delay obtaining HLSO from vendor.  XRNs 5236 &amp; 5237 awaiting capture start trigger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87A638-80B3-4577-BA70-D3CB0E0F9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2" y="1540500"/>
            <a:ext cx="8500276" cy="206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3270DE-F53D-4F5A-BAB8-9DD288393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62" y="3651870"/>
            <a:ext cx="8500276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CEEE0-7B9F-4D27-A3B7-87D1B862D55F}"/>
              </a:ext>
            </a:extLst>
          </p:cNvPr>
          <p:cNvSpPr txBox="1">
            <a:spLocks/>
          </p:cNvSpPr>
          <p:nvPr/>
        </p:nvSpPr>
        <p:spPr>
          <a:xfrm>
            <a:off x="1115616" y="427547"/>
            <a:ext cx="6624736" cy="41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Medium to Medium / Low Priority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B1F496-D3EE-47EA-AB7F-33E3B13DD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2" y="915566"/>
            <a:ext cx="8500276" cy="2233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569B23-0800-44BB-A43B-74EF5C99C5C3}"/>
              </a:ext>
            </a:extLst>
          </p:cNvPr>
          <p:cNvSpPr txBox="1"/>
          <p:nvPr/>
        </p:nvSpPr>
        <p:spPr>
          <a:xfrm>
            <a:off x="321862" y="4249872"/>
            <a:ext cx="8249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Re-plan required for XRN 5197 as change now being considered as part of a wider CMS rebuild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FD7E1-44E5-44A6-96A6-AA3AC4EC5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62" y="3219822"/>
            <a:ext cx="8500276" cy="8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CEEE0-7B9F-4D27-A3B7-87D1B862D55F}"/>
              </a:ext>
            </a:extLst>
          </p:cNvPr>
          <p:cNvSpPr txBox="1">
            <a:spLocks/>
          </p:cNvSpPr>
          <p:nvPr/>
        </p:nvSpPr>
        <p:spPr>
          <a:xfrm>
            <a:off x="1043608" y="339502"/>
            <a:ext cx="6624736" cy="41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Withdrawn or Post-Capture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65EFD3-1281-49C1-B093-646AEB1F5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2" y="915566"/>
            <a:ext cx="8500276" cy="698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EE8993-D4A5-4A6C-BD62-39140A7B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62" y="1695306"/>
            <a:ext cx="8500276" cy="138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6301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4" ma:contentTypeDescription="Create a new document." ma:contentTypeScope="" ma:versionID="44eac019f3bf39a1d3b501069a58b2c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1C7D2-BEAD-45FC-9983-44EA03FA4AA0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b554553c-748b-4189-a5a3-c522c630a41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50a422f-301f-4fa5-bbd4-d22046ec3c52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17481</TotalTime>
  <Words>150</Words>
  <Application>Microsoft Office PowerPoint</Application>
  <PresentationFormat>On-screen Show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FR3 Comms Approach v1.0 221018</vt:lpstr>
      <vt:lpstr>Capture: Prioritisation &amp; Target Out Of Capture Dates (TOOCD)  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105</cp:revision>
  <cp:lastPrinted>2018-11-02T14:35:37Z</cp:lastPrinted>
  <dcterms:created xsi:type="dcterms:W3CDTF">2018-10-22T13:17:46Z</dcterms:created>
  <dcterms:modified xsi:type="dcterms:W3CDTF">2020-10-30T14:50:47Z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