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3725C-A64D-4618-BC6C-E30C1DC1B616}" v="280" dt="2020-10-29T17:06:15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modSld">
      <pc:chgData name="Mark Pollard" userId="d6ed55df-a156-402a-9aa4-8a8d6ec52d24" providerId="ADAL" clId="{C883725C-A64D-4618-BC6C-E30C1DC1B616}" dt="2020-10-29T17:06:15.613" v="279" actId="20577"/>
      <pc:docMkLst>
        <pc:docMk/>
      </pc:docMkLst>
      <pc:sldChg chg="modSp">
        <pc:chgData name="Mark Pollard" userId="d6ed55df-a156-402a-9aa4-8a8d6ec52d24" providerId="ADAL" clId="{C883725C-A64D-4618-BC6C-E30C1DC1B616}" dt="2020-10-29T16:58:29.994" v="14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0-29T16:58:29.994" v="14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0-29T17:06:15.613" v="279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0-29T17:06:15.613" v="279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0-29T17:01:31.273" v="33"/>
        <pc:sldMkLst>
          <pc:docMk/>
          <pc:sldMk cId="1284509169" sldId="533"/>
        </pc:sldMkLst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">
          <ac:chgData name="Mark Pollard" userId="d6ed55df-a156-402a-9aa4-8a8d6ec52d24" providerId="ADAL" clId="{C883725C-A64D-4618-BC6C-E30C1DC1B616}" dt="2020-10-29T17:01:31.273" v="33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  <pc:docChg chg="custSel modSld">
      <pc:chgData name="Pollard, Mark" userId="d6ed55df-a156-402a-9aa4-8a8d6ec52d24" providerId="ADAL" clId="{D800016E-32E1-441A-9A63-E97FD60B6ABE}" dt="2020-08-26T14:32:39.084" v="35"/>
      <pc:docMkLst>
        <pc:docMk/>
      </pc:docMkLst>
      <pc:sldChg chg="modSp">
        <pc:chgData name="Pollard, Mark" userId="d6ed55df-a156-402a-9aa4-8a8d6ec52d24" providerId="ADAL" clId="{D800016E-32E1-441A-9A63-E97FD60B6ABE}" dt="2020-08-26T14:27:51.573" v="26" actId="20577"/>
        <pc:sldMkLst>
          <pc:docMk/>
          <pc:sldMk cId="2495117945" sldId="526"/>
        </pc:sldMkLst>
        <pc:spChg chg="mod">
          <ac:chgData name="Pollard, Mark" userId="d6ed55df-a156-402a-9aa4-8a8d6ec52d24" providerId="ADAL" clId="{D800016E-32E1-441A-9A63-E97FD60B6ABE}" dt="2020-08-26T14:27:51.573" v="26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D800016E-32E1-441A-9A63-E97FD60B6ABE}" dt="2020-08-26T14:28:02.356" v="33" actId="20577"/>
        <pc:sldMkLst>
          <pc:docMk/>
          <pc:sldMk cId="1772311877" sldId="532"/>
        </pc:sldMkLst>
        <pc:spChg chg="mod">
          <ac:chgData name="Pollard, Mark" userId="d6ed55df-a156-402a-9aa4-8a8d6ec52d24" providerId="ADAL" clId="{D800016E-32E1-441A-9A63-E97FD60B6ABE}" dt="2020-08-26T14:28:02.356" v="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D800016E-32E1-441A-9A63-E97FD60B6ABE}" dt="2020-08-26T14:32:39.084" v="35"/>
        <pc:sldMkLst>
          <pc:docMk/>
          <pc:sldMk cId="1284509169" sldId="533"/>
        </pc:sldMkLst>
        <pc:picChg chg="del">
          <ac:chgData name="Pollard, Mark" userId="d6ed55df-a156-402a-9aa4-8a8d6ec52d24" providerId="ADAL" clId="{D800016E-32E1-441A-9A63-E97FD60B6ABE}" dt="2020-08-26T14:32:35.392" v="34" actId="478"/>
          <ac:picMkLst>
            <pc:docMk/>
            <pc:sldMk cId="1284509169" sldId="533"/>
            <ac:picMk id="2" creationId="{FE52876C-39E3-4F12-B00E-D8A96B539CF4}"/>
          </ac:picMkLst>
        </pc:picChg>
        <pc:picChg chg="add">
          <ac:chgData name="Pollard, Mark" userId="d6ed55df-a156-402a-9aa4-8a8d6ec52d24" providerId="ADAL" clId="{D800016E-32E1-441A-9A63-E97FD60B6ABE}" dt="2020-08-26T14:32:39.084" v="35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November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has not seen any impact so far following recent changes to government guidance regarding COVID-19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</a:t>
            </a:r>
            <a:r>
              <a:rPr lang="en-US" sz="1400" kern="0">
                <a:latin typeface="Arial"/>
                <a:cs typeface="Arial"/>
              </a:rPr>
              <a:t>project is </a:t>
            </a:r>
            <a:r>
              <a:rPr lang="en-US" sz="1400" kern="0" dirty="0">
                <a:latin typeface="Arial"/>
                <a:cs typeface="Arial"/>
              </a:rPr>
              <a:t>targeting to complete all physical installations by 30</a:t>
            </a:r>
            <a:r>
              <a:rPr lang="en-US" sz="1400" kern="0" baseline="30000" dirty="0">
                <a:latin typeface="Arial"/>
                <a:cs typeface="Arial"/>
              </a:rPr>
              <a:t>th</a:t>
            </a:r>
            <a:r>
              <a:rPr lang="en-US" sz="1400" kern="0" dirty="0">
                <a:latin typeface="Arial"/>
                <a:cs typeface="Arial"/>
              </a:rPr>
              <a:t> November. Currently there are 8 sites (5%) that are at risk of missing this date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There are four key milestones for customer migrations:-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Network lines (At Risk)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Routers (At Risk)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Servers (At Risk) 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Customer Migration (On Track)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6370AE-4EA2-48B6-BE2E-3E7C5A23D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4" ma:contentTypeDescription="Create a new document." ma:contentTypeScope="" ma:versionID="44eac019f3bf39a1d3b501069a58b2c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124189-8847-47C7-BE70-C8BECF63C00C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24938e36-1604-481e-b36a-cfeb5237cbd3"/>
    <ds:schemaRef ds:uri="http://purl.org/dc/elements/1.1/"/>
    <ds:schemaRef ds:uri="http://purl.org/dc/terms/"/>
    <ds:schemaRef ds:uri="5b14776a-25fa-4f57-ace4-8ef8b5833d48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748</TotalTime>
  <Words>201</Words>
  <Application>Microsoft Office PowerPoint</Application>
  <PresentationFormat>On-screen Show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2020-10-29T17:06:23Z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