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7"/>
  </p:notesMasterIdLst>
  <p:handoutMasterIdLst>
    <p:handoutMasterId r:id="rId8"/>
  </p:handoutMasterIdLst>
  <p:sldIdLst>
    <p:sldId id="366" r:id="rId6"/>
  </p:sldIdLst>
  <p:sldSz cx="9144000" cy="5143500" type="screen16x9"/>
  <p:notesSz cx="6724650" cy="9774238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A412"/>
    <a:srgbClr val="0070C0"/>
    <a:srgbClr val="FFCC00"/>
    <a:srgbClr val="F09F0E"/>
    <a:srgbClr val="3E5AA8"/>
    <a:srgbClr val="D2232A"/>
    <a:srgbClr val="C0C0C0"/>
    <a:srgbClr val="1D3E61"/>
    <a:srgbClr val="68A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83777" autoAdjust="0"/>
  </p:normalViewPr>
  <p:slideViewPr>
    <p:cSldViewPr snapToGrid="0">
      <p:cViewPr varScale="1">
        <p:scale>
          <a:sx n="74" d="100"/>
          <a:sy n="74" d="100"/>
        </p:scale>
        <p:origin x="122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79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14748" cy="489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35" tIns="45369" rIns="90735" bIns="4536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2"/>
            <a:ext cx="2914748" cy="489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35" tIns="45369" rIns="90735" bIns="4536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497"/>
            <a:ext cx="2914748" cy="489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35" tIns="45369" rIns="90735" bIns="4536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283497"/>
            <a:ext cx="2914748" cy="489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35" tIns="45369" rIns="90735" bIns="4536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650" cy="488712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5" y="1"/>
            <a:ext cx="2914650" cy="488712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43549"/>
            <a:ext cx="5378450" cy="4398407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957"/>
            <a:ext cx="2914650" cy="488712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5" y="9283957"/>
            <a:ext cx="2914650" cy="488712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84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4" y="4443960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ystems/gemin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XP1 Software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974E0E-8542-432E-914F-31BD8D7B8A40}"/>
              </a:ext>
            </a:extLst>
          </p:cNvPr>
          <p:cNvSpPr txBox="1"/>
          <p:nvPr/>
        </p:nvSpPr>
        <p:spPr>
          <a:xfrm>
            <a:off x="279132" y="591117"/>
            <a:ext cx="85857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XP1 tokens allow contingency access to Gemini system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XP1 capability is being re hosted, there will be a requirement to download the appropriate software, this download will also provide additional system security for XP1 users.  </a:t>
            </a:r>
          </a:p>
          <a:p>
            <a:endParaRPr lang="en-GB" dirty="0"/>
          </a:p>
          <a:p>
            <a:r>
              <a:rPr lang="en-GB" b="1" u="sng" dirty="0"/>
              <a:t>Action Required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The required XP1 software, both PulseSecure.x64.msi and PulseSecureAppLauncher.msi will be available via </a:t>
            </a:r>
            <a:r>
              <a:rPr lang="en-GB" u="sng" dirty="0">
                <a:hlinkClick r:id="rId3"/>
              </a:rPr>
              <a:t>https://www.xoserve.com/systems/gemini/</a:t>
            </a: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All Gemini XP1 users will be required to download this software and install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For a period of time both old and new software will be useable on XP1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The XP1 user guide has been updated and is also available on the Xoserve website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452172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4" ma:contentTypeDescription="Create a new document." ma:contentTypeScope="" ma:versionID="44eac019f3bf39a1d3b501069a58b2c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d6ae8f4-a895-41ae-bae3-4f3636d16d2e"/>
    <ds:schemaRef ds:uri="5238dc32-7dcb-4c54-a209-a88a3e03b07f"/>
  </ds:schemaRefs>
</ds:datastoreItem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7DD649-3F0F-4BC1-BE86-73C0E1DC73A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4565</TotalTime>
  <Words>117</Words>
  <Application>Microsoft Office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xoserve templates</vt:lpstr>
      <vt:lpstr>Office Theme</vt:lpstr>
      <vt:lpstr>XP1 Software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Beverley Viney</cp:lastModifiedBy>
  <cp:revision>79</cp:revision>
  <cp:lastPrinted>2019-12-30T14:39:46Z</cp:lastPrinted>
  <dcterms:created xsi:type="dcterms:W3CDTF">2011-09-20T14:58:41Z</dcterms:created>
  <dcterms:modified xsi:type="dcterms:W3CDTF">2020-10-27T16:19:54Z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0x010100BE4A46900855F54F8B1B4A69CC14CF6B</vt:lpwstr>
  </property>
</Properties>
</file>